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674" r:id="rId2"/>
    <p:sldMasterId id="2147483704" r:id="rId3"/>
  </p:sldMasterIdLst>
  <p:notesMasterIdLst>
    <p:notesMasterId r:id="rId46"/>
  </p:notesMasterIdLst>
  <p:sldIdLst>
    <p:sldId id="256" r:id="rId4"/>
    <p:sldId id="261" r:id="rId5"/>
    <p:sldId id="321" r:id="rId6"/>
    <p:sldId id="329" r:id="rId7"/>
    <p:sldId id="274" r:id="rId8"/>
    <p:sldId id="1292" r:id="rId9"/>
    <p:sldId id="2517" r:id="rId10"/>
    <p:sldId id="2445" r:id="rId11"/>
    <p:sldId id="1184" r:id="rId12"/>
    <p:sldId id="1190" r:id="rId13"/>
    <p:sldId id="2415" r:id="rId14"/>
    <p:sldId id="2447" r:id="rId15"/>
    <p:sldId id="324" r:id="rId16"/>
    <p:sldId id="2449" r:id="rId17"/>
    <p:sldId id="2452" r:id="rId18"/>
    <p:sldId id="2451" r:id="rId19"/>
    <p:sldId id="1320" r:id="rId20"/>
    <p:sldId id="1321" r:id="rId21"/>
    <p:sldId id="1380" r:id="rId22"/>
    <p:sldId id="1324" r:id="rId23"/>
    <p:sldId id="2529" r:id="rId24"/>
    <p:sldId id="1374" r:id="rId25"/>
    <p:sldId id="2531" r:id="rId26"/>
    <p:sldId id="2532" r:id="rId27"/>
    <p:sldId id="2455" r:id="rId28"/>
    <p:sldId id="2147472080" r:id="rId29"/>
    <p:sldId id="2534" r:id="rId30"/>
    <p:sldId id="2535" r:id="rId31"/>
    <p:sldId id="2147472062" r:id="rId32"/>
    <p:sldId id="2147472061" r:id="rId33"/>
    <p:sldId id="2147472067" r:id="rId34"/>
    <p:sldId id="2147472077" r:id="rId35"/>
    <p:sldId id="2147472075" r:id="rId36"/>
    <p:sldId id="2147472082" r:id="rId37"/>
    <p:sldId id="2147472076" r:id="rId38"/>
    <p:sldId id="2512" r:id="rId39"/>
    <p:sldId id="305" r:id="rId40"/>
    <p:sldId id="291" r:id="rId41"/>
    <p:sldId id="307" r:id="rId42"/>
    <p:sldId id="298" r:id="rId43"/>
    <p:sldId id="299" r:id="rId44"/>
    <p:sldId id="29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F2437E-059F-1A4D-ACD8-B7EE8C271074}" v="10" dt="2025-01-23T03:34:44.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005"/>
    <p:restoredTop sz="94611"/>
  </p:normalViewPr>
  <p:slideViewPr>
    <p:cSldViewPr snapToGrid="0">
      <p:cViewPr varScale="1">
        <p:scale>
          <a:sx n="56" d="100"/>
          <a:sy n="56" d="100"/>
        </p:scale>
        <p:origin x="216" y="8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rdon Gao" userId="f35b5dbc-a565-444c-a393-77373414943f" providerId="ADAL" clId="{5875D69F-3073-534F-AD89-6B157E3252B4}"/>
    <pc:docChg chg="delSld">
      <pc:chgData name="Gordon Gao" userId="f35b5dbc-a565-444c-a393-77373414943f" providerId="ADAL" clId="{5875D69F-3073-534F-AD89-6B157E3252B4}" dt="2025-01-23T03:35:39.672" v="2" actId="2696"/>
      <pc:docMkLst>
        <pc:docMk/>
      </pc:docMkLst>
      <pc:sldChg chg="del">
        <pc:chgData name="Gordon Gao" userId="f35b5dbc-a565-444c-a393-77373414943f" providerId="ADAL" clId="{5875D69F-3073-534F-AD89-6B157E3252B4}" dt="2025-01-23T03:35:35.963" v="1" actId="2696"/>
        <pc:sldMkLst>
          <pc:docMk/>
          <pc:sldMk cId="3928653292" sldId="317"/>
        </pc:sldMkLst>
      </pc:sldChg>
      <pc:sldChg chg="del">
        <pc:chgData name="Gordon Gao" userId="f35b5dbc-a565-444c-a393-77373414943f" providerId="ADAL" clId="{5875D69F-3073-534F-AD89-6B157E3252B4}" dt="2025-01-23T03:35:35.108" v="0" actId="2696"/>
        <pc:sldMkLst>
          <pc:docMk/>
          <pc:sldMk cId="2785069775" sldId="2446"/>
        </pc:sldMkLst>
      </pc:sldChg>
      <pc:sldChg chg="del">
        <pc:chgData name="Gordon Gao" userId="f35b5dbc-a565-444c-a393-77373414943f" providerId="ADAL" clId="{5875D69F-3073-534F-AD89-6B157E3252B4}" dt="2025-01-23T03:35:39.672" v="2" actId="2696"/>
        <pc:sldMkLst>
          <pc:docMk/>
          <pc:sldMk cId="2899980844" sldId="2530"/>
        </pc:sldMkLst>
      </pc:sldChg>
    </pc:docChg>
  </pc:docChgLst>
  <pc:docChgLst>
    <pc:chgData name="Gordon Gao" userId="f35b5dbc-a565-444c-a393-77373414943f" providerId="ADAL" clId="{F4487F68-1A57-4746-B4D3-FDBDDDA44F9C}"/>
    <pc:docChg chg="addSld modSld">
      <pc:chgData name="Gordon Gao" userId="f35b5dbc-a565-444c-a393-77373414943f" providerId="ADAL" clId="{F4487F68-1A57-4746-B4D3-FDBDDDA44F9C}" dt="2024-08-26T22:03:13.845" v="82" actId="20577"/>
      <pc:docMkLst>
        <pc:docMk/>
      </pc:docMkLst>
      <pc:sldChg chg="modSp mod">
        <pc:chgData name="Gordon Gao" userId="f35b5dbc-a565-444c-a393-77373414943f" providerId="ADAL" clId="{F4487F68-1A57-4746-B4D3-FDBDDDA44F9C}" dt="2024-08-26T22:03:13.845" v="82" actId="20577"/>
        <pc:sldMkLst>
          <pc:docMk/>
          <pc:sldMk cId="3635659971" sldId="256"/>
        </pc:sldMkLst>
      </pc:sldChg>
      <pc:sldChg chg="modSp mod">
        <pc:chgData name="Gordon Gao" userId="f35b5dbc-a565-444c-a393-77373414943f" providerId="ADAL" clId="{F4487F68-1A57-4746-B4D3-FDBDDDA44F9C}" dt="2024-08-26T21:52:16.697" v="47" actId="20577"/>
        <pc:sldMkLst>
          <pc:docMk/>
          <pc:sldMk cId="2403741818" sldId="261"/>
        </pc:sldMkLst>
      </pc:sldChg>
      <pc:sldChg chg="modSp mod">
        <pc:chgData name="Gordon Gao" userId="f35b5dbc-a565-444c-a393-77373414943f" providerId="ADAL" clId="{F4487F68-1A57-4746-B4D3-FDBDDDA44F9C}" dt="2024-08-26T22:00:18.769" v="50" actId="20577"/>
        <pc:sldMkLst>
          <pc:docMk/>
          <pc:sldMk cId="931898109" sldId="305"/>
        </pc:sldMkLst>
      </pc:sldChg>
      <pc:sldChg chg="modSp new mod">
        <pc:chgData name="Gordon Gao" userId="f35b5dbc-a565-444c-a393-77373414943f" providerId="ADAL" clId="{F4487F68-1A57-4746-B4D3-FDBDDDA44F9C}" dt="2024-08-26T22:01:06.105" v="56" actId="20577"/>
        <pc:sldMkLst>
          <pc:docMk/>
          <pc:sldMk cId="743043406" sldId="2454"/>
        </pc:sldMkLst>
      </pc:sldChg>
    </pc:docChg>
  </pc:docChgLst>
  <pc:docChgLst>
    <pc:chgData name="Gordon Gao" userId="f35b5dbc-a565-444c-a393-77373414943f" providerId="ADAL" clId="{7B9CA48F-D8FA-AA46-A361-34153AA00A28}"/>
    <pc:docChg chg="custSel modSld">
      <pc:chgData name="Gordon Gao" userId="f35b5dbc-a565-444c-a393-77373414943f" providerId="ADAL" clId="{7B9CA48F-D8FA-AA46-A361-34153AA00A28}" dt="2024-08-27T04:21:35.590" v="6" actId="27636"/>
      <pc:docMkLst>
        <pc:docMk/>
      </pc:docMkLst>
      <pc:sldChg chg="modSp mod">
        <pc:chgData name="Gordon Gao" userId="f35b5dbc-a565-444c-a393-77373414943f" providerId="ADAL" clId="{7B9CA48F-D8FA-AA46-A361-34153AA00A28}" dt="2024-08-27T04:21:35.590" v="6" actId="27636"/>
        <pc:sldMkLst>
          <pc:docMk/>
          <pc:sldMk cId="2546630955" sldId="291"/>
        </pc:sldMkLst>
      </pc:sldChg>
    </pc:docChg>
  </pc:docChgLst>
  <pc:docChgLst>
    <pc:chgData name="Gordon Gao" userId="f35b5dbc-a565-444c-a393-77373414943f" providerId="ADAL" clId="{F2F2437E-059F-1A4D-ACD8-B7EE8C271074}"/>
    <pc:docChg chg="custSel addSld delSld modSld">
      <pc:chgData name="Gordon Gao" userId="f35b5dbc-a565-444c-a393-77373414943f" providerId="ADAL" clId="{F2F2437E-059F-1A4D-ACD8-B7EE8C271074}" dt="2025-01-23T03:34:44.122" v="334"/>
      <pc:docMkLst>
        <pc:docMk/>
      </pc:docMkLst>
      <pc:sldChg chg="modSp mod">
        <pc:chgData name="Gordon Gao" userId="f35b5dbc-a565-444c-a393-77373414943f" providerId="ADAL" clId="{F2F2437E-059F-1A4D-ACD8-B7EE8C271074}" dt="2025-01-23T03:29:40.059" v="327" actId="6549"/>
        <pc:sldMkLst>
          <pc:docMk/>
          <pc:sldMk cId="3635659971" sldId="256"/>
        </pc:sldMkLst>
        <pc:spChg chg="mod">
          <ac:chgData name="Gordon Gao" userId="f35b5dbc-a565-444c-a393-77373414943f" providerId="ADAL" clId="{F2F2437E-059F-1A4D-ACD8-B7EE8C271074}" dt="2025-01-23T03:29:40.059" v="327" actId="6549"/>
          <ac:spMkLst>
            <pc:docMk/>
            <pc:sldMk cId="3635659971" sldId="256"/>
            <ac:spMk id="3" creationId="{00000000-0000-0000-0000-000000000000}"/>
          </ac:spMkLst>
        </pc:spChg>
      </pc:sldChg>
      <pc:sldChg chg="modSp mod">
        <pc:chgData name="Gordon Gao" userId="f35b5dbc-a565-444c-a393-77373414943f" providerId="ADAL" clId="{F2F2437E-059F-1A4D-ACD8-B7EE8C271074}" dt="2025-01-23T02:00:50.233" v="112" actId="20577"/>
        <pc:sldMkLst>
          <pc:docMk/>
          <pc:sldMk cId="2546630955" sldId="291"/>
        </pc:sldMkLst>
        <pc:spChg chg="mod">
          <ac:chgData name="Gordon Gao" userId="f35b5dbc-a565-444c-a393-77373414943f" providerId="ADAL" clId="{F2F2437E-059F-1A4D-ACD8-B7EE8C271074}" dt="2025-01-23T02:00:50.233" v="112" actId="20577"/>
          <ac:spMkLst>
            <pc:docMk/>
            <pc:sldMk cId="2546630955" sldId="291"/>
            <ac:spMk id="3" creationId="{00000000-0000-0000-0000-000000000000}"/>
          </ac:spMkLst>
        </pc:spChg>
      </pc:sldChg>
      <pc:sldChg chg="modSp mod">
        <pc:chgData name="Gordon Gao" userId="f35b5dbc-a565-444c-a393-77373414943f" providerId="ADAL" clId="{F2F2437E-059F-1A4D-ACD8-B7EE8C271074}" dt="2025-01-23T02:41:58.524" v="326" actId="20577"/>
        <pc:sldMkLst>
          <pc:docMk/>
          <pc:sldMk cId="671039524" sldId="298"/>
        </pc:sldMkLst>
        <pc:spChg chg="mod">
          <ac:chgData name="Gordon Gao" userId="f35b5dbc-a565-444c-a393-77373414943f" providerId="ADAL" clId="{F2F2437E-059F-1A4D-ACD8-B7EE8C271074}" dt="2025-01-23T02:41:58.524" v="326" actId="20577"/>
          <ac:spMkLst>
            <pc:docMk/>
            <pc:sldMk cId="671039524" sldId="298"/>
            <ac:spMk id="3" creationId="{00000000-0000-0000-0000-000000000000}"/>
          </ac:spMkLst>
        </pc:spChg>
      </pc:sldChg>
      <pc:sldChg chg="modSp mod">
        <pc:chgData name="Gordon Gao" userId="f35b5dbc-a565-444c-a393-77373414943f" providerId="ADAL" clId="{F2F2437E-059F-1A4D-ACD8-B7EE8C271074}" dt="2025-01-23T02:19:56.216" v="126" actId="20577"/>
        <pc:sldMkLst>
          <pc:docMk/>
          <pc:sldMk cId="3928653292" sldId="317"/>
        </pc:sldMkLst>
        <pc:spChg chg="mod">
          <ac:chgData name="Gordon Gao" userId="f35b5dbc-a565-444c-a393-77373414943f" providerId="ADAL" clId="{F2F2437E-059F-1A4D-ACD8-B7EE8C271074}" dt="2025-01-23T02:19:56.216" v="126" actId="20577"/>
          <ac:spMkLst>
            <pc:docMk/>
            <pc:sldMk cId="3928653292" sldId="317"/>
            <ac:spMk id="3" creationId="{1DCFA81E-B99D-474C-90C4-F1AABF7EAEFB}"/>
          </ac:spMkLst>
        </pc:spChg>
      </pc:sldChg>
      <pc:sldChg chg="add">
        <pc:chgData name="Gordon Gao" userId="f35b5dbc-a565-444c-a393-77373414943f" providerId="ADAL" clId="{F2F2437E-059F-1A4D-ACD8-B7EE8C271074}" dt="2025-01-23T03:34:44.122" v="334"/>
        <pc:sldMkLst>
          <pc:docMk/>
          <pc:sldMk cId="643540088" sldId="1292"/>
        </pc:sldMkLst>
      </pc:sldChg>
      <pc:sldChg chg="add">
        <pc:chgData name="Gordon Gao" userId="f35b5dbc-a565-444c-a393-77373414943f" providerId="ADAL" clId="{F2F2437E-059F-1A4D-ACD8-B7EE8C271074}" dt="2025-01-23T02:23:14.820" v="156"/>
        <pc:sldMkLst>
          <pc:docMk/>
          <pc:sldMk cId="3808847639" sldId="1320"/>
        </pc:sldMkLst>
      </pc:sldChg>
      <pc:sldChg chg="add">
        <pc:chgData name="Gordon Gao" userId="f35b5dbc-a565-444c-a393-77373414943f" providerId="ADAL" clId="{F2F2437E-059F-1A4D-ACD8-B7EE8C271074}" dt="2025-01-23T02:23:14.820" v="156"/>
        <pc:sldMkLst>
          <pc:docMk/>
          <pc:sldMk cId="684591725" sldId="1321"/>
        </pc:sldMkLst>
      </pc:sldChg>
      <pc:sldChg chg="add del">
        <pc:chgData name="Gordon Gao" userId="f35b5dbc-a565-444c-a393-77373414943f" providerId="ADAL" clId="{F2F2437E-059F-1A4D-ACD8-B7EE8C271074}" dt="2025-01-23T01:57:11.780" v="20" actId="2696"/>
        <pc:sldMkLst>
          <pc:docMk/>
          <pc:sldMk cId="1995193630" sldId="1324"/>
        </pc:sldMkLst>
      </pc:sldChg>
      <pc:sldChg chg="add">
        <pc:chgData name="Gordon Gao" userId="f35b5dbc-a565-444c-a393-77373414943f" providerId="ADAL" clId="{F2F2437E-059F-1A4D-ACD8-B7EE8C271074}" dt="2025-01-23T01:59:13.204" v="23"/>
        <pc:sldMkLst>
          <pc:docMk/>
          <pc:sldMk cId="2402189917" sldId="1324"/>
        </pc:sldMkLst>
      </pc:sldChg>
      <pc:sldChg chg="add">
        <pc:chgData name="Gordon Gao" userId="f35b5dbc-a565-444c-a393-77373414943f" providerId="ADAL" clId="{F2F2437E-059F-1A4D-ACD8-B7EE8C271074}" dt="2025-01-23T01:59:13.204" v="23"/>
        <pc:sldMkLst>
          <pc:docMk/>
          <pc:sldMk cId="3352956386" sldId="1374"/>
        </pc:sldMkLst>
      </pc:sldChg>
      <pc:sldChg chg="add del">
        <pc:chgData name="Gordon Gao" userId="f35b5dbc-a565-444c-a393-77373414943f" providerId="ADAL" clId="{F2F2437E-059F-1A4D-ACD8-B7EE8C271074}" dt="2025-01-23T01:57:11.780" v="20" actId="2696"/>
        <pc:sldMkLst>
          <pc:docMk/>
          <pc:sldMk cId="3928270099" sldId="1374"/>
        </pc:sldMkLst>
      </pc:sldChg>
      <pc:sldChg chg="add del">
        <pc:chgData name="Gordon Gao" userId="f35b5dbc-a565-444c-a393-77373414943f" providerId="ADAL" clId="{F2F2437E-059F-1A4D-ACD8-B7EE8C271074}" dt="2025-01-23T01:57:11.780" v="20" actId="2696"/>
        <pc:sldMkLst>
          <pc:docMk/>
          <pc:sldMk cId="0" sldId="1380"/>
        </pc:sldMkLst>
      </pc:sldChg>
      <pc:sldChg chg="add">
        <pc:chgData name="Gordon Gao" userId="f35b5dbc-a565-444c-a393-77373414943f" providerId="ADAL" clId="{F2F2437E-059F-1A4D-ACD8-B7EE8C271074}" dt="2025-01-23T01:59:13.204" v="23"/>
        <pc:sldMkLst>
          <pc:docMk/>
          <pc:sldMk cId="3642394380" sldId="1380"/>
        </pc:sldMkLst>
      </pc:sldChg>
      <pc:sldChg chg="modSp mod">
        <pc:chgData name="Gordon Gao" userId="f35b5dbc-a565-444c-a393-77373414943f" providerId="ADAL" clId="{F2F2437E-059F-1A4D-ACD8-B7EE8C271074}" dt="2025-01-23T02:22:29.098" v="155" actId="6549"/>
        <pc:sldMkLst>
          <pc:docMk/>
          <pc:sldMk cId="1010102487" sldId="2415"/>
        </pc:sldMkLst>
        <pc:spChg chg="mod">
          <ac:chgData name="Gordon Gao" userId="f35b5dbc-a565-444c-a393-77373414943f" providerId="ADAL" clId="{F2F2437E-059F-1A4D-ACD8-B7EE8C271074}" dt="2025-01-23T02:22:29.098" v="155" actId="6549"/>
          <ac:spMkLst>
            <pc:docMk/>
            <pc:sldMk cId="1010102487" sldId="2415"/>
            <ac:spMk id="3" creationId="{2E4C345B-0A01-7768-7949-0EC6CFD3A7D4}"/>
          </ac:spMkLst>
        </pc:spChg>
      </pc:sldChg>
      <pc:sldChg chg="modSp mod">
        <pc:chgData name="Gordon Gao" userId="f35b5dbc-a565-444c-a393-77373414943f" providerId="ADAL" clId="{F2F2437E-059F-1A4D-ACD8-B7EE8C271074}" dt="2025-01-23T02:19:36.278" v="122" actId="20577"/>
        <pc:sldMkLst>
          <pc:docMk/>
          <pc:sldMk cId="2785069775" sldId="2446"/>
        </pc:sldMkLst>
        <pc:spChg chg="mod">
          <ac:chgData name="Gordon Gao" userId="f35b5dbc-a565-444c-a393-77373414943f" providerId="ADAL" clId="{F2F2437E-059F-1A4D-ACD8-B7EE8C271074}" dt="2025-01-23T02:19:36.278" v="122" actId="20577"/>
          <ac:spMkLst>
            <pc:docMk/>
            <pc:sldMk cId="2785069775" sldId="2446"/>
            <ac:spMk id="3" creationId="{B10BC40A-9C40-CE6A-DA24-EC2970599D0A}"/>
          </ac:spMkLst>
        </pc:spChg>
      </pc:sldChg>
      <pc:sldChg chg="modSp del mod">
        <pc:chgData name="Gordon Gao" userId="f35b5dbc-a565-444c-a393-77373414943f" providerId="ADAL" clId="{F2F2437E-059F-1A4D-ACD8-B7EE8C271074}" dt="2025-01-23T02:21:41.229" v="150" actId="2696"/>
        <pc:sldMkLst>
          <pc:docMk/>
          <pc:sldMk cId="273311795" sldId="2448"/>
        </pc:sldMkLst>
        <pc:picChg chg="mod">
          <ac:chgData name="Gordon Gao" userId="f35b5dbc-a565-444c-a393-77373414943f" providerId="ADAL" clId="{F2F2437E-059F-1A4D-ACD8-B7EE8C271074}" dt="2025-01-23T02:21:38.424" v="149" actId="1038"/>
          <ac:picMkLst>
            <pc:docMk/>
            <pc:sldMk cId="273311795" sldId="2448"/>
            <ac:picMk id="5" creationId="{B3C2B934-0F46-CDDA-D7DF-290991BC15A7}"/>
          </ac:picMkLst>
        </pc:picChg>
      </pc:sldChg>
      <pc:sldChg chg="del">
        <pc:chgData name="Gordon Gao" userId="f35b5dbc-a565-444c-a393-77373414943f" providerId="ADAL" clId="{F2F2437E-059F-1A4D-ACD8-B7EE8C271074}" dt="2025-01-23T01:58:17.706" v="21" actId="2696"/>
        <pc:sldMkLst>
          <pc:docMk/>
          <pc:sldMk cId="4184094942" sldId="2450"/>
        </pc:sldMkLst>
      </pc:sldChg>
      <pc:sldChg chg="del">
        <pc:chgData name="Gordon Gao" userId="f35b5dbc-a565-444c-a393-77373414943f" providerId="ADAL" clId="{F2F2437E-059F-1A4D-ACD8-B7EE8C271074}" dt="2025-01-23T01:58:23.271" v="22" actId="2696"/>
        <pc:sldMkLst>
          <pc:docMk/>
          <pc:sldMk cId="2563395301" sldId="2453"/>
        </pc:sldMkLst>
      </pc:sldChg>
      <pc:sldChg chg="del">
        <pc:chgData name="Gordon Gao" userId="f35b5dbc-a565-444c-a393-77373414943f" providerId="ADAL" clId="{F2F2437E-059F-1A4D-ACD8-B7EE8C271074}" dt="2025-01-23T02:20:57.583" v="148" actId="2696"/>
        <pc:sldMkLst>
          <pc:docMk/>
          <pc:sldMk cId="743043406" sldId="2454"/>
        </pc:sldMkLst>
      </pc:sldChg>
      <pc:sldChg chg="add">
        <pc:chgData name="Gordon Gao" userId="f35b5dbc-a565-444c-a393-77373414943f" providerId="ADAL" clId="{F2F2437E-059F-1A4D-ACD8-B7EE8C271074}" dt="2025-01-23T01:59:23.115" v="25"/>
        <pc:sldMkLst>
          <pc:docMk/>
          <pc:sldMk cId="1162716915" sldId="2455"/>
        </pc:sldMkLst>
      </pc:sldChg>
      <pc:sldChg chg="add del">
        <pc:chgData name="Gordon Gao" userId="f35b5dbc-a565-444c-a393-77373414943f" providerId="ADAL" clId="{F2F2437E-059F-1A4D-ACD8-B7EE8C271074}" dt="2025-01-23T01:59:17.169" v="24" actId="2696"/>
        <pc:sldMkLst>
          <pc:docMk/>
          <pc:sldMk cId="2756590188" sldId="2455"/>
        </pc:sldMkLst>
      </pc:sldChg>
      <pc:sldChg chg="addSp delSp modSp new del mod modClrScheme modAnim chgLayout">
        <pc:chgData name="Gordon Gao" userId="f35b5dbc-a565-444c-a393-77373414943f" providerId="ADAL" clId="{F2F2437E-059F-1A4D-ACD8-B7EE8C271074}" dt="2025-01-23T01:57:11.780" v="20" actId="2696"/>
        <pc:sldMkLst>
          <pc:docMk/>
          <pc:sldMk cId="3856765115" sldId="2455"/>
        </pc:sldMkLst>
        <pc:spChg chg="del mod ord">
          <ac:chgData name="Gordon Gao" userId="f35b5dbc-a565-444c-a393-77373414943f" providerId="ADAL" clId="{F2F2437E-059F-1A4D-ACD8-B7EE8C271074}" dt="2025-01-23T01:37:57.132" v="8" actId="700"/>
          <ac:spMkLst>
            <pc:docMk/>
            <pc:sldMk cId="3856765115" sldId="2455"/>
            <ac:spMk id="2" creationId="{6942D48C-2918-CEF6-06D4-112D37900E1D}"/>
          </ac:spMkLst>
        </pc:spChg>
        <pc:spChg chg="del">
          <ac:chgData name="Gordon Gao" userId="f35b5dbc-a565-444c-a393-77373414943f" providerId="ADAL" clId="{F2F2437E-059F-1A4D-ACD8-B7EE8C271074}" dt="2025-01-23T01:37:57.132" v="8" actId="700"/>
          <ac:spMkLst>
            <pc:docMk/>
            <pc:sldMk cId="3856765115" sldId="2455"/>
            <ac:spMk id="3" creationId="{83495B93-CA4C-B896-E914-3E105CC3ACC7}"/>
          </ac:spMkLst>
        </pc:spChg>
        <pc:spChg chg="del mod ord">
          <ac:chgData name="Gordon Gao" userId="f35b5dbc-a565-444c-a393-77373414943f" providerId="ADAL" clId="{F2F2437E-059F-1A4D-ACD8-B7EE8C271074}" dt="2025-01-23T01:37:57.132" v="8" actId="700"/>
          <ac:spMkLst>
            <pc:docMk/>
            <pc:sldMk cId="3856765115" sldId="2455"/>
            <ac:spMk id="4" creationId="{98D7F560-0FDE-A58C-C8B8-9CA6AFA3562B}"/>
          </ac:spMkLst>
        </pc:spChg>
        <pc:spChg chg="mod ord">
          <ac:chgData name="Gordon Gao" userId="f35b5dbc-a565-444c-a393-77373414943f" providerId="ADAL" clId="{F2F2437E-059F-1A4D-ACD8-B7EE8C271074}" dt="2025-01-23T01:37:57.132" v="8" actId="700"/>
          <ac:spMkLst>
            <pc:docMk/>
            <pc:sldMk cId="3856765115" sldId="2455"/>
            <ac:spMk id="5" creationId="{61C8897D-55DB-0D2C-EE03-B58549A10849}"/>
          </ac:spMkLst>
        </pc:spChg>
        <pc:spChg chg="add mod ord">
          <ac:chgData name="Gordon Gao" userId="f35b5dbc-a565-444c-a393-77373414943f" providerId="ADAL" clId="{F2F2437E-059F-1A4D-ACD8-B7EE8C271074}" dt="2025-01-23T01:37:57.132" v="8" actId="700"/>
          <ac:spMkLst>
            <pc:docMk/>
            <pc:sldMk cId="3856765115" sldId="2455"/>
            <ac:spMk id="6" creationId="{B99DFED0-D5D7-625A-F4C1-64B1BBFF197A}"/>
          </ac:spMkLst>
        </pc:spChg>
        <pc:spChg chg="add del mod ord">
          <ac:chgData name="Gordon Gao" userId="f35b5dbc-a565-444c-a393-77373414943f" providerId="ADAL" clId="{F2F2437E-059F-1A4D-ACD8-B7EE8C271074}" dt="2025-01-23T01:45:31.356" v="9"/>
          <ac:spMkLst>
            <pc:docMk/>
            <pc:sldMk cId="3856765115" sldId="2455"/>
            <ac:spMk id="7" creationId="{471A78F9-1BC8-033F-51FD-BCCA6B8142B5}"/>
          </ac:spMkLst>
        </pc:spChg>
        <pc:picChg chg="add mod">
          <ac:chgData name="Gordon Gao" userId="f35b5dbc-a565-444c-a393-77373414943f" providerId="ADAL" clId="{F2F2437E-059F-1A4D-ACD8-B7EE8C271074}" dt="2025-01-23T01:45:37.729" v="11" actId="14100"/>
          <ac:picMkLst>
            <pc:docMk/>
            <pc:sldMk cId="3856765115" sldId="2455"/>
            <ac:picMk id="8" creationId="{04ED0B2D-9F71-8902-3FA7-79755BABD4D0}"/>
          </ac:picMkLst>
        </pc:picChg>
      </pc:sldChg>
      <pc:sldChg chg="new del">
        <pc:chgData name="Gordon Gao" userId="f35b5dbc-a565-444c-a393-77373414943f" providerId="ADAL" clId="{F2F2437E-059F-1A4D-ACD8-B7EE8C271074}" dt="2025-01-23T01:49:42.771" v="13" actId="2696"/>
        <pc:sldMkLst>
          <pc:docMk/>
          <pc:sldMk cId="4211063792" sldId="2456"/>
        </pc:sldMkLst>
      </pc:sldChg>
      <pc:sldChg chg="modSp add mod">
        <pc:chgData name="Gordon Gao" userId="f35b5dbc-a565-444c-a393-77373414943f" providerId="ADAL" clId="{F2F2437E-059F-1A4D-ACD8-B7EE8C271074}" dt="2025-01-23T03:34:16.521" v="333" actId="27636"/>
        <pc:sldMkLst>
          <pc:docMk/>
          <pc:sldMk cId="410826291" sldId="2512"/>
        </pc:sldMkLst>
        <pc:spChg chg="mod">
          <ac:chgData name="Gordon Gao" userId="f35b5dbc-a565-444c-a393-77373414943f" providerId="ADAL" clId="{F2F2437E-059F-1A4D-ACD8-B7EE8C271074}" dt="2025-01-23T03:34:16.521" v="333" actId="27636"/>
          <ac:spMkLst>
            <pc:docMk/>
            <pc:sldMk cId="410826291" sldId="2512"/>
            <ac:spMk id="5" creationId="{A3277D8F-A164-2538-83AB-95C540FD3644}"/>
          </ac:spMkLst>
        </pc:spChg>
      </pc:sldChg>
      <pc:sldChg chg="add">
        <pc:chgData name="Gordon Gao" userId="f35b5dbc-a565-444c-a393-77373414943f" providerId="ADAL" clId="{F2F2437E-059F-1A4D-ACD8-B7EE8C271074}" dt="2025-01-23T03:34:44.122" v="334"/>
        <pc:sldMkLst>
          <pc:docMk/>
          <pc:sldMk cId="2418914107" sldId="2517"/>
        </pc:sldMkLst>
      </pc:sldChg>
      <pc:sldChg chg="add del">
        <pc:chgData name="Gordon Gao" userId="f35b5dbc-a565-444c-a393-77373414943f" providerId="ADAL" clId="{F2F2437E-059F-1A4D-ACD8-B7EE8C271074}" dt="2025-01-23T01:57:11.780" v="20" actId="2696"/>
        <pc:sldMkLst>
          <pc:docMk/>
          <pc:sldMk cId="272339337" sldId="2529"/>
        </pc:sldMkLst>
      </pc:sldChg>
      <pc:sldChg chg="add">
        <pc:chgData name="Gordon Gao" userId="f35b5dbc-a565-444c-a393-77373414943f" providerId="ADAL" clId="{F2F2437E-059F-1A4D-ACD8-B7EE8C271074}" dt="2025-01-23T01:59:13.204" v="23"/>
        <pc:sldMkLst>
          <pc:docMk/>
          <pc:sldMk cId="3250489641" sldId="2529"/>
        </pc:sldMkLst>
      </pc:sldChg>
      <pc:sldChg chg="add">
        <pc:chgData name="Gordon Gao" userId="f35b5dbc-a565-444c-a393-77373414943f" providerId="ADAL" clId="{F2F2437E-059F-1A4D-ACD8-B7EE8C271074}" dt="2025-01-23T01:59:13.204" v="23"/>
        <pc:sldMkLst>
          <pc:docMk/>
          <pc:sldMk cId="2899980844" sldId="2530"/>
        </pc:sldMkLst>
      </pc:sldChg>
      <pc:sldChg chg="add del">
        <pc:chgData name="Gordon Gao" userId="f35b5dbc-a565-444c-a393-77373414943f" providerId="ADAL" clId="{F2F2437E-059F-1A4D-ACD8-B7EE8C271074}" dt="2025-01-23T01:57:11.780" v="20" actId="2696"/>
        <pc:sldMkLst>
          <pc:docMk/>
          <pc:sldMk cId="3536604569" sldId="2530"/>
        </pc:sldMkLst>
      </pc:sldChg>
      <pc:sldChg chg="add">
        <pc:chgData name="Gordon Gao" userId="f35b5dbc-a565-444c-a393-77373414943f" providerId="ADAL" clId="{F2F2437E-059F-1A4D-ACD8-B7EE8C271074}" dt="2025-01-23T01:59:13.204" v="23"/>
        <pc:sldMkLst>
          <pc:docMk/>
          <pc:sldMk cId="1211495972" sldId="2531"/>
        </pc:sldMkLst>
      </pc:sldChg>
      <pc:sldChg chg="add del">
        <pc:chgData name="Gordon Gao" userId="f35b5dbc-a565-444c-a393-77373414943f" providerId="ADAL" clId="{F2F2437E-059F-1A4D-ACD8-B7EE8C271074}" dt="2025-01-23T01:57:11.780" v="20" actId="2696"/>
        <pc:sldMkLst>
          <pc:docMk/>
          <pc:sldMk cId="1327038539" sldId="2531"/>
        </pc:sldMkLst>
      </pc:sldChg>
      <pc:sldChg chg="add">
        <pc:chgData name="Gordon Gao" userId="f35b5dbc-a565-444c-a393-77373414943f" providerId="ADAL" clId="{F2F2437E-059F-1A4D-ACD8-B7EE8C271074}" dt="2025-01-23T01:59:13.204" v="23"/>
        <pc:sldMkLst>
          <pc:docMk/>
          <pc:sldMk cId="1880300700" sldId="2532"/>
        </pc:sldMkLst>
      </pc:sldChg>
      <pc:sldChg chg="addSp delSp modSp new del mod modAnim">
        <pc:chgData name="Gordon Gao" userId="f35b5dbc-a565-444c-a393-77373414943f" providerId="ADAL" clId="{F2F2437E-059F-1A4D-ACD8-B7EE8C271074}" dt="2025-01-23T01:57:11.780" v="20" actId="2696"/>
        <pc:sldMkLst>
          <pc:docMk/>
          <pc:sldMk cId="3742556688" sldId="2532"/>
        </pc:sldMkLst>
        <pc:spChg chg="del">
          <ac:chgData name="Gordon Gao" userId="f35b5dbc-a565-444c-a393-77373414943f" providerId="ADAL" clId="{F2F2437E-059F-1A4D-ACD8-B7EE8C271074}" dt="2025-01-23T01:56:10.568" v="16"/>
          <ac:spMkLst>
            <pc:docMk/>
            <pc:sldMk cId="3742556688" sldId="2532"/>
            <ac:spMk id="3" creationId="{8B5E9327-EC08-6235-63DC-D4A029CC34AC}"/>
          </ac:spMkLst>
        </pc:spChg>
        <pc:picChg chg="add mod">
          <ac:chgData name="Gordon Gao" userId="f35b5dbc-a565-444c-a393-77373414943f" providerId="ADAL" clId="{F2F2437E-059F-1A4D-ACD8-B7EE8C271074}" dt="2025-01-23T01:56:18.061" v="19" actId="14100"/>
          <ac:picMkLst>
            <pc:docMk/>
            <pc:sldMk cId="3742556688" sldId="2532"/>
            <ac:picMk id="5" creationId="{81026938-66F1-2A60-1774-1674083B8AE1}"/>
          </ac:picMkLst>
        </pc:picChg>
      </pc:sldChg>
      <pc:sldChg chg="new del">
        <pc:chgData name="Gordon Gao" userId="f35b5dbc-a565-444c-a393-77373414943f" providerId="ADAL" clId="{F2F2437E-059F-1A4D-ACD8-B7EE8C271074}" dt="2025-01-23T02:22:19.916" v="152" actId="2696"/>
        <pc:sldMkLst>
          <pc:docMk/>
          <pc:sldMk cId="379307507" sldId="2533"/>
        </pc:sldMkLst>
      </pc:sldChg>
      <pc:sldChg chg="modSp add del mod">
        <pc:chgData name="Gordon Gao" userId="f35b5dbc-a565-444c-a393-77373414943f" providerId="ADAL" clId="{F2F2437E-059F-1A4D-ACD8-B7EE8C271074}" dt="2025-01-23T02:20:38.038" v="147" actId="2696"/>
        <pc:sldMkLst>
          <pc:docMk/>
          <pc:sldMk cId="4009369134" sldId="2533"/>
        </pc:sldMkLst>
        <pc:spChg chg="mod">
          <ac:chgData name="Gordon Gao" userId="f35b5dbc-a565-444c-a393-77373414943f" providerId="ADAL" clId="{F2F2437E-059F-1A4D-ACD8-B7EE8C271074}" dt="2025-01-23T02:20:14.059" v="146" actId="20577"/>
          <ac:spMkLst>
            <pc:docMk/>
            <pc:sldMk cId="4009369134" sldId="2533"/>
            <ac:spMk id="2" creationId="{B900BC34-25BE-3CFE-EE9C-76E7162AA699}"/>
          </ac:spMkLst>
        </pc:spChg>
      </pc:sldChg>
      <pc:sldChg chg="modSp add mod">
        <pc:chgData name="Gordon Gao" userId="f35b5dbc-a565-444c-a393-77373414943f" providerId="ADAL" clId="{F2F2437E-059F-1A4D-ACD8-B7EE8C271074}" dt="2025-01-23T03:33:48.268" v="330" actId="27636"/>
        <pc:sldMkLst>
          <pc:docMk/>
          <pc:sldMk cId="2175433239" sldId="2534"/>
        </pc:sldMkLst>
        <pc:spChg chg="mod">
          <ac:chgData name="Gordon Gao" userId="f35b5dbc-a565-444c-a393-77373414943f" providerId="ADAL" clId="{F2F2437E-059F-1A4D-ACD8-B7EE8C271074}" dt="2025-01-23T03:33:48.268" v="330" actId="27636"/>
          <ac:spMkLst>
            <pc:docMk/>
            <pc:sldMk cId="2175433239" sldId="2534"/>
            <ac:spMk id="4" creationId="{A9E07F44-386E-6EA5-43EF-02C74A45CFD6}"/>
          </ac:spMkLst>
        </pc:spChg>
      </pc:sldChg>
      <pc:sldChg chg="add">
        <pc:chgData name="Gordon Gao" userId="f35b5dbc-a565-444c-a393-77373414943f" providerId="ADAL" clId="{F2F2437E-059F-1A4D-ACD8-B7EE8C271074}" dt="2025-01-23T03:33:48.137" v="328"/>
        <pc:sldMkLst>
          <pc:docMk/>
          <pc:sldMk cId="3566509528" sldId="2535"/>
        </pc:sldMkLst>
      </pc:sldChg>
      <pc:sldChg chg="modSp add mod">
        <pc:chgData name="Gordon Gao" userId="f35b5dbc-a565-444c-a393-77373414943f" providerId="ADAL" clId="{F2F2437E-059F-1A4D-ACD8-B7EE8C271074}" dt="2025-01-23T03:33:48.225" v="329" actId="27636"/>
        <pc:sldMkLst>
          <pc:docMk/>
          <pc:sldMk cId="3863020855" sldId="2147472061"/>
        </pc:sldMkLst>
        <pc:spChg chg="mod">
          <ac:chgData name="Gordon Gao" userId="f35b5dbc-a565-444c-a393-77373414943f" providerId="ADAL" clId="{F2F2437E-059F-1A4D-ACD8-B7EE8C271074}" dt="2025-01-23T03:33:48.225" v="329" actId="27636"/>
          <ac:spMkLst>
            <pc:docMk/>
            <pc:sldMk cId="3863020855" sldId="2147472061"/>
            <ac:spMk id="4" creationId="{3D8AD92B-7F2B-5629-CDEB-887E6CC15179}"/>
          </ac:spMkLst>
        </pc:spChg>
      </pc:sldChg>
      <pc:sldChg chg="add">
        <pc:chgData name="Gordon Gao" userId="f35b5dbc-a565-444c-a393-77373414943f" providerId="ADAL" clId="{F2F2437E-059F-1A4D-ACD8-B7EE8C271074}" dt="2025-01-23T03:33:48.137" v="328"/>
        <pc:sldMkLst>
          <pc:docMk/>
          <pc:sldMk cId="4029056626" sldId="2147472062"/>
        </pc:sldMkLst>
      </pc:sldChg>
      <pc:sldChg chg="add">
        <pc:chgData name="Gordon Gao" userId="f35b5dbc-a565-444c-a393-77373414943f" providerId="ADAL" clId="{F2F2437E-059F-1A4D-ACD8-B7EE8C271074}" dt="2025-01-23T03:33:48.137" v="328"/>
        <pc:sldMkLst>
          <pc:docMk/>
          <pc:sldMk cId="2756788464" sldId="2147472067"/>
        </pc:sldMkLst>
      </pc:sldChg>
      <pc:sldChg chg="add">
        <pc:chgData name="Gordon Gao" userId="f35b5dbc-a565-444c-a393-77373414943f" providerId="ADAL" clId="{F2F2437E-059F-1A4D-ACD8-B7EE8C271074}" dt="2025-01-23T03:34:16.432" v="331"/>
        <pc:sldMkLst>
          <pc:docMk/>
          <pc:sldMk cId="3703063438" sldId="2147472075"/>
        </pc:sldMkLst>
      </pc:sldChg>
      <pc:sldChg chg="modSp add mod">
        <pc:chgData name="Gordon Gao" userId="f35b5dbc-a565-444c-a393-77373414943f" providerId="ADAL" clId="{F2F2437E-059F-1A4D-ACD8-B7EE8C271074}" dt="2025-01-23T03:34:16.472" v="332" actId="27636"/>
        <pc:sldMkLst>
          <pc:docMk/>
          <pc:sldMk cId="4197002157" sldId="2147472076"/>
        </pc:sldMkLst>
        <pc:spChg chg="mod">
          <ac:chgData name="Gordon Gao" userId="f35b5dbc-a565-444c-a393-77373414943f" providerId="ADAL" clId="{F2F2437E-059F-1A4D-ACD8-B7EE8C271074}" dt="2025-01-23T03:34:16.472" v="332" actId="27636"/>
          <ac:spMkLst>
            <pc:docMk/>
            <pc:sldMk cId="4197002157" sldId="2147472076"/>
            <ac:spMk id="4" creationId="{00EC2C6E-6E62-58F3-656D-935CC2ECDF66}"/>
          </ac:spMkLst>
        </pc:spChg>
      </pc:sldChg>
      <pc:sldChg chg="add">
        <pc:chgData name="Gordon Gao" userId="f35b5dbc-a565-444c-a393-77373414943f" providerId="ADAL" clId="{F2F2437E-059F-1A4D-ACD8-B7EE8C271074}" dt="2025-01-23T03:33:48.137" v="328"/>
        <pc:sldMkLst>
          <pc:docMk/>
          <pc:sldMk cId="3878343237" sldId="2147472077"/>
        </pc:sldMkLst>
      </pc:sldChg>
      <pc:sldChg chg="add">
        <pc:chgData name="Gordon Gao" userId="f35b5dbc-a565-444c-a393-77373414943f" providerId="ADAL" clId="{F2F2437E-059F-1A4D-ACD8-B7EE8C271074}" dt="2025-01-23T03:33:48.137" v="328"/>
        <pc:sldMkLst>
          <pc:docMk/>
          <pc:sldMk cId="2201996181" sldId="2147472080"/>
        </pc:sldMkLst>
      </pc:sldChg>
      <pc:sldChg chg="add">
        <pc:chgData name="Gordon Gao" userId="f35b5dbc-a565-444c-a393-77373414943f" providerId="ADAL" clId="{F2F2437E-059F-1A4D-ACD8-B7EE8C271074}" dt="2025-01-23T03:34:16.432" v="331"/>
        <pc:sldMkLst>
          <pc:docMk/>
          <pc:sldMk cId="4054679960" sldId="2147472082"/>
        </pc:sldMkLst>
      </pc:sldChg>
    </pc:docChg>
  </pc:docChgLst>
  <pc:docChgLst>
    <pc:chgData name="Junjie Luo" userId="1b28a884-746d-4223-af2b-45ce177989eb" providerId="ADAL" clId="{4C130B1F-8BF1-E845-BE6C-BC33A5EDBAA7}"/>
    <pc:docChg chg="addSld delSld modSld">
      <pc:chgData name="Junjie Luo" userId="1b28a884-746d-4223-af2b-45ce177989eb" providerId="ADAL" clId="{4C130B1F-8BF1-E845-BE6C-BC33A5EDBAA7}" dt="2025-01-19T04:29:23.905" v="1" actId="2696"/>
      <pc:docMkLst>
        <pc:docMk/>
      </pc:docMkLst>
      <pc:sldChg chg="add del">
        <pc:chgData name="Junjie Luo" userId="1b28a884-746d-4223-af2b-45ce177989eb" providerId="ADAL" clId="{4C130B1F-8BF1-E845-BE6C-BC33A5EDBAA7}" dt="2025-01-19T04:29:23.905" v="1" actId="2696"/>
        <pc:sldMkLst>
          <pc:docMk/>
          <pc:sldMk cId="2114061300" sldId="294"/>
        </pc:sldMkLst>
      </pc:sldChg>
      <pc:sldMasterChg chg="delSldLayout">
        <pc:chgData name="Junjie Luo" userId="1b28a884-746d-4223-af2b-45ce177989eb" providerId="ADAL" clId="{4C130B1F-8BF1-E845-BE6C-BC33A5EDBAA7}" dt="2025-01-19T04:29:23.905" v="1" actId="2696"/>
        <pc:sldMasterMkLst>
          <pc:docMk/>
          <pc:sldMasterMk cId="554196461" sldId="2147483661"/>
        </pc:sldMasterMkLst>
        <pc:sldLayoutChg chg="del">
          <pc:chgData name="Junjie Luo" userId="1b28a884-746d-4223-af2b-45ce177989eb" providerId="ADAL" clId="{4C130B1F-8BF1-E845-BE6C-BC33A5EDBAA7}" dt="2025-01-19T04:29:23.905" v="1" actId="2696"/>
          <pc:sldLayoutMkLst>
            <pc:docMk/>
            <pc:sldMasterMk cId="554196461" sldId="2147483661"/>
            <pc:sldLayoutMk cId="1174706384" sldId="21474837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25CD3-3425-4B38-8364-D4D563524F74}" type="datetimeFigureOut">
              <a:rPr lang="en-US" smtClean="0"/>
              <a:t>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D2D12-77F8-4002-A6FD-C94F0D7D31D7}" type="slidenum">
              <a:rPr lang="en-US" smtClean="0"/>
              <a:t>‹#›</a:t>
            </a:fld>
            <a:endParaRPr lang="en-US"/>
          </a:p>
        </p:txBody>
      </p:sp>
    </p:spTree>
    <p:extLst>
      <p:ext uri="{BB962C8B-B14F-4D97-AF65-F5344CB8AC3E}">
        <p14:creationId xmlns:p14="http://schemas.microsoft.com/office/powerpoint/2010/main" val="639273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nbc.com/quotes/GOOG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288AE6C-B123-4AD6-A951-20C44D9909DF}" type="slidenum">
              <a:rPr lang="en-US"/>
              <a:pPr/>
              <a:t>2</a:t>
            </a:fld>
            <a:endParaRPr lang="en-US"/>
          </a:p>
        </p:txBody>
      </p:sp>
      <p:sp>
        <p:nvSpPr>
          <p:cNvPr id="64515" name="Rectangle 2"/>
          <p:cNvSpPr>
            <a:spLocks noGrp="1" noRot="1" noChangeAspect="1" noChangeArrowheads="1" noTextEdit="1"/>
          </p:cNvSpPr>
          <p:nvPr>
            <p:ph type="sldImg"/>
          </p:nvPr>
        </p:nvSpPr>
        <p:spPr>
          <a:xfrm>
            <a:off x="685800" y="1143000"/>
            <a:ext cx="5486400" cy="3086100"/>
          </a:xfrm>
          <a:ln/>
        </p:spPr>
      </p:sp>
      <p:sp>
        <p:nvSpPr>
          <p:cNvPr id="645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257208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 to 20:36</a:t>
            </a:r>
          </a:p>
        </p:txBody>
      </p:sp>
      <p:sp>
        <p:nvSpPr>
          <p:cNvPr id="4" name="Slide Number Placeholder 3"/>
          <p:cNvSpPr>
            <a:spLocks noGrp="1"/>
          </p:cNvSpPr>
          <p:nvPr>
            <p:ph type="sldNum" sz="quarter" idx="5"/>
          </p:nvPr>
        </p:nvSpPr>
        <p:spPr/>
        <p:txBody>
          <a:bodyPr/>
          <a:lstStyle/>
          <a:p>
            <a:fld id="{318D2D12-77F8-4002-A6FD-C94F0D7D31D7}" type="slidenum">
              <a:rPr lang="en-US" smtClean="0"/>
              <a:t>16</a:t>
            </a:fld>
            <a:endParaRPr lang="en-US"/>
          </a:p>
        </p:txBody>
      </p:sp>
    </p:spTree>
    <p:extLst>
      <p:ext uri="{BB962C8B-B14F-4D97-AF65-F5344CB8AC3E}">
        <p14:creationId xmlns:p14="http://schemas.microsoft.com/office/powerpoint/2010/main" val="2079223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a:solidFill>
                  <a:srgbClr val="2A2A2A"/>
                </a:solidFill>
                <a:effectLst/>
                <a:highlight>
                  <a:srgbClr val="FFFFFF"/>
                </a:highlight>
                <a:latin typeface="SF Pro Display"/>
              </a:rPr>
              <a:t>December 2022, Tesla Headquarters, Palo Alto...</a:t>
            </a:r>
            <a:r>
              <a:rPr lang="en-US" b="0" i="0">
                <a:solidFill>
                  <a:srgbClr val="2A2A2A"/>
                </a:solidFill>
                <a:effectLst/>
                <a:highlight>
                  <a:srgbClr val="FFFFFF"/>
                </a:highlight>
                <a:latin typeface="SF Pro Display"/>
              </a:rPr>
              <a:t> During a meeting, an Autopilot Engineer named Dhaval Shroff pitched a new idea to Elon Musk:</a:t>
            </a:r>
          </a:p>
          <a:p>
            <a:pPr algn="l"/>
            <a:r>
              <a:rPr lang="en-US" b="0" i="0">
                <a:solidFill>
                  <a:srgbClr val="2A2A2A"/>
                </a:solidFill>
                <a:effectLst/>
                <a:latin typeface="SF Pro Display"/>
              </a:rPr>
              <a:t>💡</a:t>
            </a:r>
          </a:p>
          <a:p>
            <a:pPr algn="l"/>
            <a:r>
              <a:rPr lang="en-US" b="1" i="1">
                <a:solidFill>
                  <a:srgbClr val="2A2A2A"/>
                </a:solidFill>
                <a:effectLst/>
                <a:latin typeface="SF Pro Display"/>
              </a:rPr>
              <a:t>"It's like Chat-GPT, but for cars!!!" </a:t>
            </a:r>
            <a:r>
              <a:rPr lang="en-US" b="0" i="1">
                <a:solidFill>
                  <a:srgbClr val="2A2A2A"/>
                </a:solidFill>
                <a:effectLst/>
                <a:latin typeface="SF Pro Display"/>
              </a:rPr>
              <a:t>"Instead of determining the proper path of the car based on rules, we determine the car's proper path by using neural network that learns from millions of training examples of what humans have done."</a:t>
            </a:r>
            <a:endParaRPr lang="en-US" b="0" i="0">
              <a:solidFill>
                <a:srgbClr val="2A2A2A"/>
              </a:solidFill>
              <a:effectLst/>
              <a:latin typeface="SF Pro Display"/>
            </a:endParaRPr>
          </a:p>
          <a:p>
            <a:pPr algn="l"/>
            <a:r>
              <a:rPr lang="en-US" b="0" i="0">
                <a:solidFill>
                  <a:srgbClr val="2A2A2A"/>
                </a:solidFill>
                <a:effectLst/>
                <a:highlight>
                  <a:srgbClr val="FFFFFF"/>
                </a:highlight>
                <a:latin typeface="SF Pro Display"/>
              </a:rPr>
              <a:t>Convinced, Elon Musk and the entire Autopilot team rushed into applying a new algorithm to the next FSD Version (from FSD v11 to FSD v12).</a:t>
            </a:r>
          </a:p>
          <a:p>
            <a:pPr algn="l"/>
            <a:r>
              <a:rPr lang="en-US" b="0" i="0">
                <a:solidFill>
                  <a:srgbClr val="2A2A2A"/>
                </a:solidFill>
                <a:effectLst/>
                <a:highlight>
                  <a:srgbClr val="FFFFFF"/>
                </a:highlight>
                <a:latin typeface="SF Pro Display"/>
              </a:rPr>
              <a:t>And that was the beginning of End-To-End Learning at Tesla...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BE519-F82B-4FCF-949D-9DB2D38E91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6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r>
              <a:rPr lang="en-US">
                <a:solidFill>
                  <a:srgbClr val="0E0E0E"/>
                </a:solidFill>
                <a:effectLst/>
                <a:latin typeface=".AppleSystemUIFont"/>
              </a:rPr>
              <a:t>The training dataset for </a:t>
            </a:r>
            <a:r>
              <a:rPr lang="en-US" b="1">
                <a:solidFill>
                  <a:srgbClr val="0E0E0E"/>
                </a:solidFill>
                <a:effectLst/>
                <a:latin typeface=".AppleSystemUIFont"/>
              </a:rPr>
              <a:t>GPT-3</a:t>
            </a:r>
            <a:r>
              <a:rPr lang="en-US">
                <a:solidFill>
                  <a:srgbClr val="0E0E0E"/>
                </a:solidFill>
                <a:effectLst/>
                <a:latin typeface=".AppleSystemUIFont"/>
              </a:rPr>
              <a:t> is estimated to contain approximately </a:t>
            </a:r>
            <a:r>
              <a:rPr lang="en-US" b="1">
                <a:solidFill>
                  <a:srgbClr val="0E0E0E"/>
                </a:solidFill>
                <a:effectLst/>
                <a:latin typeface=".AppleSystemUIFont"/>
              </a:rPr>
              <a:t>570 GB of deduplicated text data</a:t>
            </a:r>
            <a:r>
              <a:rPr lang="en-US">
                <a:solidFill>
                  <a:srgbClr val="0E0E0E"/>
                </a:solidFill>
                <a:effectLst/>
                <a:latin typeface=".AppleSystemUIFont"/>
              </a:rPr>
              <a:t> after preprocessing, though the raw data sourced for training was much larger (around </a:t>
            </a:r>
            <a:r>
              <a:rPr lang="en-US" b="1">
                <a:solidFill>
                  <a:srgbClr val="0E0E0E"/>
                </a:solidFill>
                <a:effectLst/>
                <a:latin typeface=".AppleSystemUIFont"/>
              </a:rPr>
              <a:t>45 TB</a:t>
            </a:r>
            <a:r>
              <a:rPr lang="en-US">
                <a:solidFill>
                  <a:srgbClr val="0E0E0E"/>
                </a:solidFill>
                <a:effectLst/>
                <a:latin typeface=".AppleSystemUIFont"/>
              </a:rPr>
              <a:t>).</a:t>
            </a:r>
          </a:p>
          <a:p>
            <a:br>
              <a:rPr lang="en-US">
                <a:solidFill>
                  <a:srgbClr val="0E0E0E"/>
                </a:solidFill>
                <a:effectLst/>
                <a:latin typeface=".AppleSystemUIFont"/>
              </a:rPr>
            </a:br>
            <a:endParaRPr lang="en-US">
              <a:solidFill>
                <a:srgbClr val="0E0E0E"/>
              </a:solidFill>
              <a:effectLst/>
              <a:latin typeface=".AppleSystemUIFont"/>
            </a:endParaRPr>
          </a:p>
          <a:p>
            <a:r>
              <a:rPr lang="en-US">
                <a:solidFill>
                  <a:srgbClr val="0E0E0E"/>
                </a:solidFill>
                <a:effectLst/>
                <a:latin typeface=".AppleSystemUIFont"/>
              </a:rPr>
              <a:t>Here’s how this works:</a:t>
            </a:r>
          </a:p>
          <a:p>
            <a:pPr>
              <a:spcBef>
                <a:spcPts val="900"/>
              </a:spcBef>
            </a:pPr>
            <a:r>
              <a:rPr lang="en-US">
                <a:solidFill>
                  <a:srgbClr val="0E0E0E"/>
                </a:solidFill>
                <a:effectLst/>
                <a:latin typeface=".AppleSystemUIFont"/>
              </a:rPr>
              <a:t>1. </a:t>
            </a:r>
            <a:r>
              <a:rPr lang="en-US" b="1">
                <a:solidFill>
                  <a:srgbClr val="0E0E0E"/>
                </a:solidFill>
                <a:effectLst/>
                <a:latin typeface=".AppleSystemUIFont"/>
              </a:rPr>
              <a:t>Raw Data (45 TB)</a:t>
            </a:r>
            <a:r>
              <a:rPr lang="en-US">
                <a:solidFill>
                  <a:srgbClr val="0E0E0E"/>
                </a:solidFill>
                <a:effectLst/>
                <a:latin typeface=".AppleSystemUIFont"/>
              </a:rPr>
              <a:t>:</a:t>
            </a:r>
          </a:p>
          <a:p>
            <a:pPr>
              <a:spcBef>
                <a:spcPts val="900"/>
              </a:spcBef>
            </a:pPr>
            <a:r>
              <a:rPr lang="en-US">
                <a:solidFill>
                  <a:srgbClr val="0E0E0E"/>
                </a:solidFill>
                <a:effectLst/>
                <a:latin typeface=".AppleSystemUIFont"/>
              </a:rPr>
              <a:t>• This includes all the unprocessed data scraped from sources like Common Crawl, books, articles, and more.</a:t>
            </a:r>
          </a:p>
          <a:p>
            <a:pPr>
              <a:spcBef>
                <a:spcPts val="900"/>
              </a:spcBef>
            </a:pPr>
            <a:r>
              <a:rPr lang="en-US">
                <a:solidFill>
                  <a:srgbClr val="0E0E0E"/>
                </a:solidFill>
                <a:effectLst/>
                <a:latin typeface=".AppleSystemUIFont"/>
              </a:rPr>
              <a:t>• Many parts of this dataset are duplicates or irrelevant content, which are filtered out during preprocessing.</a:t>
            </a:r>
          </a:p>
          <a:p>
            <a:pPr>
              <a:spcBef>
                <a:spcPts val="900"/>
              </a:spcBef>
            </a:pPr>
            <a:r>
              <a:rPr lang="en-US">
                <a:solidFill>
                  <a:srgbClr val="0E0E0E"/>
                </a:solidFill>
                <a:effectLst/>
                <a:latin typeface=".AppleSystemUIFont"/>
              </a:rPr>
              <a:t>2. </a:t>
            </a:r>
            <a:r>
              <a:rPr lang="en-US" b="1">
                <a:solidFill>
                  <a:srgbClr val="0E0E0E"/>
                </a:solidFill>
                <a:effectLst/>
                <a:latin typeface=".AppleSystemUIFont"/>
              </a:rPr>
              <a:t>Processed Data (570 GB)</a:t>
            </a:r>
            <a:r>
              <a:rPr lang="en-US">
                <a:solidFill>
                  <a:srgbClr val="0E0E0E"/>
                </a:solidFill>
                <a:effectLst/>
                <a:latin typeface=".AppleSystemUIFont"/>
              </a:rPr>
              <a:t>:</a:t>
            </a:r>
          </a:p>
          <a:p>
            <a:pPr>
              <a:spcBef>
                <a:spcPts val="900"/>
              </a:spcBef>
            </a:pPr>
            <a:r>
              <a:rPr lang="en-US">
                <a:solidFill>
                  <a:srgbClr val="0E0E0E"/>
                </a:solidFill>
                <a:effectLst/>
                <a:latin typeface=".AppleSystemUIFont"/>
              </a:rPr>
              <a:t>• After cleaning, deduplication, and tokenization, the final dataset used to train GPT-3 shrinks significantly to about 570 GB.</a:t>
            </a:r>
          </a:p>
          <a:p>
            <a:pPr>
              <a:spcBef>
                <a:spcPts val="900"/>
              </a:spcBef>
            </a:pPr>
            <a:r>
              <a:rPr lang="en-US">
                <a:solidFill>
                  <a:srgbClr val="0E0E0E"/>
                </a:solidFill>
                <a:effectLst/>
                <a:latin typeface=".AppleSystemUIFont"/>
              </a:rPr>
              <a:t>• It includes high-quality text from diverse domains to ensure broad language understanding.</a:t>
            </a:r>
          </a:p>
          <a:p>
            <a:pPr>
              <a:spcBef>
                <a:spcPts val="900"/>
              </a:spcBef>
            </a:pPr>
            <a:r>
              <a:rPr lang="en-US">
                <a:solidFill>
                  <a:srgbClr val="0E0E0E"/>
                </a:solidFill>
                <a:effectLst/>
                <a:latin typeface=".AppleSystemUIFont"/>
              </a:rPr>
              <a:t>3. </a:t>
            </a:r>
            <a:r>
              <a:rPr lang="en-US" b="1">
                <a:solidFill>
                  <a:srgbClr val="0E0E0E"/>
                </a:solidFill>
                <a:effectLst/>
                <a:latin typeface=".AppleSystemUIFont"/>
              </a:rPr>
              <a:t>Number of Tokens</a:t>
            </a:r>
            <a:r>
              <a:rPr lang="en-US">
                <a:solidFill>
                  <a:srgbClr val="0E0E0E"/>
                </a:solidFill>
                <a:effectLst/>
                <a:latin typeface=".AppleSystemUIFont"/>
              </a:rPr>
              <a:t>:</a:t>
            </a:r>
          </a:p>
          <a:p>
            <a:pPr>
              <a:spcBef>
                <a:spcPts val="900"/>
              </a:spcBef>
            </a:pPr>
            <a:r>
              <a:rPr lang="en-US">
                <a:solidFill>
                  <a:srgbClr val="0E0E0E"/>
                </a:solidFill>
                <a:effectLst/>
                <a:latin typeface=".AppleSystemUIFont"/>
              </a:rPr>
              <a:t>• The 570 GB of data corresponds to around </a:t>
            </a:r>
            <a:r>
              <a:rPr lang="en-US" b="1">
                <a:solidFill>
                  <a:srgbClr val="0E0E0E"/>
                </a:solidFill>
                <a:effectLst/>
                <a:latin typeface=".AppleSystemUIFont"/>
              </a:rPr>
              <a:t>300 billion tokens</a:t>
            </a:r>
            <a:r>
              <a:rPr lang="en-US">
                <a:solidFill>
                  <a:srgbClr val="0E0E0E"/>
                </a:solidFill>
                <a:effectLst/>
                <a:latin typeface=".AppleSystemUIFont"/>
              </a:rPr>
              <a:t>, where a token can be as short as a character or as long as a word, depending on the language.</a:t>
            </a:r>
          </a:p>
          <a:p>
            <a:br>
              <a:rPr lang="en-US">
                <a:solidFill>
                  <a:srgbClr val="0E0E0E"/>
                </a:solidFill>
                <a:effectLst/>
                <a:latin typeface=".AppleSystemUIFont"/>
              </a:rPr>
            </a:br>
            <a:endParaRPr lang="en-US">
              <a:solidFill>
                <a:srgbClr val="0E0E0E"/>
              </a:solidFill>
              <a:effectLst/>
              <a:latin typeface=".AppleSystemUIFont"/>
            </a:endParaRPr>
          </a:p>
          <a:p>
            <a:r>
              <a:rPr lang="en-US">
                <a:solidFill>
                  <a:srgbClr val="0E0E0E"/>
                </a:solidFill>
                <a:effectLst/>
                <a:latin typeface=".AppleSystemUIFont"/>
              </a:rPr>
              <a:t>This 570 GB of high-quality, diverse text data is what powers GPT-3’s ability to generate coherent, contextually aware responses.</a:t>
            </a:r>
          </a:p>
          <a:p>
            <a:pPr marL="0" lvl="0" indent="0" algn="l" rtl="0">
              <a:spcBef>
                <a:spcPts val="0"/>
              </a:spcBef>
              <a:spcAft>
                <a:spcPts val="0"/>
              </a:spcAft>
              <a:buNone/>
            </a:pPr>
            <a:endParaRPr/>
          </a:p>
        </p:txBody>
      </p:sp>
      <p:sp>
        <p:nvSpPr>
          <p:cNvPr id="345" name="Google Shape;345;p1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07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C55A-E682-68EB-0BB1-7F971B881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B45D1-FE71-7E50-8BBB-818545DB3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6AB21-855E-3195-3A73-E9BB62C4AB3B}"/>
              </a:ext>
            </a:extLst>
          </p:cNvPr>
          <p:cNvSpPr>
            <a:spLocks noGrp="1"/>
          </p:cNvSpPr>
          <p:nvPr>
            <p:ph type="body" idx="1"/>
          </p:nvPr>
        </p:nvSpPr>
        <p:spPr/>
        <p:txBody>
          <a:bodyPr/>
          <a:lstStyle/>
          <a:p>
            <a:endParaRPr lang="en-US">
              <a:hlinkClick r:id="" action="ppaction://noaction"/>
            </a:endParaRPr>
          </a:p>
          <a:p>
            <a:r>
              <a:rPr lang="en-US">
                <a:hlinkClick r:id="" action="ppaction://noaction"/>
              </a:rPr>
              <a:t>https://www.wing.vc/content/plummeting-cost-ai-intelligence</a:t>
            </a:r>
            <a:endParaRPr lang="en-US"/>
          </a:p>
          <a:p>
            <a:r>
              <a:rPr lang="en-US" b="0" i="0">
                <a:solidFill>
                  <a:srgbClr val="000000"/>
                </a:solidFill>
                <a:effectLst/>
                <a:latin typeface="Tiempos"/>
              </a:rPr>
              <a:t>which has fallen 240x in the last 18 months, from $180 per million tokens to less than $1.</a:t>
            </a:r>
            <a:endParaRPr lang="en-US"/>
          </a:p>
          <a:p>
            <a:endParaRPr lang="en-US" b="0" i="0">
              <a:solidFill>
                <a:srgbClr val="11262B"/>
              </a:solidFill>
              <a:effectLst/>
              <a:highlight>
                <a:srgbClr val="F9F7F7"/>
              </a:highlight>
              <a:latin typeface="DM Sans" panose="020F0502020204030204" pitchFamily="34" charset="0"/>
            </a:endParaRPr>
          </a:p>
          <a:p>
            <a:endParaRPr lang="en-US" b="0" i="0">
              <a:solidFill>
                <a:srgbClr val="11262B"/>
              </a:solidFill>
              <a:effectLst/>
              <a:highlight>
                <a:srgbClr val="F9F7F7"/>
              </a:highlight>
              <a:latin typeface="DM Sans" panose="020F0502020204030204" pitchFamily="34" charset="0"/>
            </a:endParaRPr>
          </a:p>
          <a:p>
            <a:r>
              <a:rPr lang="en-US" b="0" i="0">
                <a:solidFill>
                  <a:srgbClr val="11262B"/>
                </a:solidFill>
                <a:effectLst/>
                <a:highlight>
                  <a:srgbClr val="F9F7F7"/>
                </a:highlight>
                <a:latin typeface="DM Sans" panose="020F0502020204030204" pitchFamily="34" charset="0"/>
              </a:rPr>
              <a:t>Input + output cost = 6.25 / 1M </a:t>
            </a:r>
            <a:r>
              <a:rPr lang="en-US" b="0" i="0" u="none" strike="noStrike">
                <a:solidFill>
                  <a:srgbClr val="080808"/>
                </a:solidFill>
                <a:effectLst/>
                <a:highlight>
                  <a:srgbClr val="FFFFFF"/>
                </a:highlight>
                <a:latin typeface="Söhne"/>
              </a:rPr>
              <a:t>input tokens</a:t>
            </a:r>
          </a:p>
          <a:p>
            <a:endParaRPr lang="en-US" b="0" i="0">
              <a:solidFill>
                <a:srgbClr val="11262B"/>
              </a:solidFill>
              <a:effectLst/>
              <a:highlight>
                <a:srgbClr val="F9F7F7"/>
              </a:highlight>
              <a:latin typeface="DM Sans" panose="020F0502020204030204" pitchFamily="34" charset="0"/>
            </a:endParaRPr>
          </a:p>
          <a:p>
            <a:r>
              <a:rPr lang="en-US" b="0" i="0" u="none" strike="noStrike">
                <a:solidFill>
                  <a:srgbClr val="080808"/>
                </a:solidFill>
                <a:effectLst/>
                <a:highlight>
                  <a:srgbClr val="FFFFFF"/>
                </a:highlight>
                <a:latin typeface="Söhne"/>
              </a:rPr>
              <a:t>$1.25 / 1M input tokens</a:t>
            </a:r>
            <a:endParaRPr lang="en-US" b="0" i="0" u="none" strike="noStrike">
              <a:solidFill>
                <a:srgbClr val="11262B"/>
              </a:solidFill>
              <a:effectLst/>
              <a:highlight>
                <a:srgbClr val="F9F7F7"/>
              </a:highlight>
              <a:latin typeface="DM Sans" panose="020F0502020204030204" pitchFamily="34" charset="0"/>
            </a:endParaRPr>
          </a:p>
          <a:p>
            <a:br>
              <a:rPr lang="en-US"/>
            </a:br>
            <a:r>
              <a:rPr lang="en-US" b="0" i="0" u="none" strike="noStrike">
                <a:solidFill>
                  <a:srgbClr val="080808"/>
                </a:solidFill>
                <a:effectLst/>
                <a:highlight>
                  <a:srgbClr val="FFFFFF"/>
                </a:highlight>
                <a:latin typeface="Söhne"/>
              </a:rPr>
              <a:t>$5.00 / 1M output tokens</a:t>
            </a:r>
          </a:p>
          <a:p>
            <a:endParaRPr lang="en-US" b="0" i="0" u="none" strike="noStrike">
              <a:solidFill>
                <a:srgbClr val="080808"/>
              </a:solidFill>
              <a:effectLst/>
              <a:highlight>
                <a:srgbClr val="FFFFFF"/>
              </a:highlight>
              <a:latin typeface="Söhne"/>
            </a:endParaRPr>
          </a:p>
          <a:p>
            <a:endParaRPr lang="en-US"/>
          </a:p>
        </p:txBody>
      </p:sp>
      <p:sp>
        <p:nvSpPr>
          <p:cNvPr id="4" name="Header Placeholder 3">
            <a:extLst>
              <a:ext uri="{FF2B5EF4-FFF2-40B4-BE49-F238E27FC236}">
                <a16:creationId xmlns:a16="http://schemas.microsoft.com/office/drawing/2014/main" id="{4646F746-B8EA-05C5-9924-D542C63B4330}"/>
              </a:ext>
            </a:extLst>
          </p:cNvPr>
          <p:cNvSpPr>
            <a:spLocks noGrp="1"/>
          </p:cNvSpPr>
          <p:nvPr>
            <p:ph type="hdr" sz="quarter"/>
          </p:nvPr>
        </p:nvSpPr>
        <p:spPr/>
        <p:txBody>
          <a:bodyPr/>
          <a:lstStyle/>
          <a:p>
            <a:r>
              <a:rPr lang="en-US"/>
              <a:t>AZ Innovation Day</a:t>
            </a:r>
          </a:p>
        </p:txBody>
      </p:sp>
      <p:sp>
        <p:nvSpPr>
          <p:cNvPr id="5" name="Footer Placeholder 4">
            <a:extLst>
              <a:ext uri="{FF2B5EF4-FFF2-40B4-BE49-F238E27FC236}">
                <a16:creationId xmlns:a16="http://schemas.microsoft.com/office/drawing/2014/main" id="{C7F12CBA-759D-766E-BD15-0656F9444A60}"/>
              </a:ext>
            </a:extLst>
          </p:cNvPr>
          <p:cNvSpPr>
            <a:spLocks noGrp="1"/>
          </p:cNvSpPr>
          <p:nvPr>
            <p:ph type="ftr" sz="quarter" idx="4"/>
          </p:nvPr>
        </p:nvSpPr>
        <p:spPr/>
        <p:txBody>
          <a:bodyPr/>
          <a:lstStyle/>
          <a:p>
            <a:r>
              <a:rPr lang="en-US"/>
              <a:t>R. Agarwal</a:t>
            </a:r>
          </a:p>
        </p:txBody>
      </p:sp>
      <p:sp>
        <p:nvSpPr>
          <p:cNvPr id="6" name="Slide Number Placeholder 5">
            <a:extLst>
              <a:ext uri="{FF2B5EF4-FFF2-40B4-BE49-F238E27FC236}">
                <a16:creationId xmlns:a16="http://schemas.microsoft.com/office/drawing/2014/main" id="{1D27E89F-4E06-327C-DD93-B0D13069F057}"/>
              </a:ext>
            </a:extLst>
          </p:cNvPr>
          <p:cNvSpPr>
            <a:spLocks noGrp="1"/>
          </p:cNvSpPr>
          <p:nvPr>
            <p:ph type="sldNum" sz="quarter" idx="5"/>
          </p:nvPr>
        </p:nvSpPr>
        <p:spPr/>
        <p:txBody>
          <a:bodyPr/>
          <a:lstStyle/>
          <a:p>
            <a:fld id="{6ADE70EF-5B81-404B-AA36-C121462600C0}" type="slidenum">
              <a:rPr lang="en-US" smtClean="0"/>
              <a:t>21</a:t>
            </a:fld>
            <a:endParaRPr lang="en-US"/>
          </a:p>
        </p:txBody>
      </p:sp>
    </p:spTree>
    <p:extLst>
      <p:ext uri="{BB962C8B-B14F-4D97-AF65-F5344CB8AC3E}">
        <p14:creationId xmlns:p14="http://schemas.microsoft.com/office/powerpoint/2010/main" val="46028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BE519-F82B-4FCF-949D-9DB2D38E913C}" type="slidenum">
              <a:rPr lang="en-US" smtClean="0"/>
              <a:t>23</a:t>
            </a:fld>
            <a:endParaRPr lang="en-US"/>
          </a:p>
        </p:txBody>
      </p:sp>
    </p:spTree>
    <p:extLst>
      <p:ext uri="{BB962C8B-B14F-4D97-AF65-F5344CB8AC3E}">
        <p14:creationId xmlns:p14="http://schemas.microsoft.com/office/powerpoint/2010/main" val="759391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Lyon"/>
              </a:rPr>
              <a:t>https://</a:t>
            </a:r>
            <a:r>
              <a:rPr lang="en-US" b="0" i="0" err="1">
                <a:solidFill>
                  <a:srgbClr val="000000"/>
                </a:solidFill>
                <a:effectLst/>
                <a:latin typeface="Lyon"/>
              </a:rPr>
              <a:t>finance.yahoo.com</a:t>
            </a:r>
            <a:r>
              <a:rPr lang="en-US" b="0" i="0">
                <a:solidFill>
                  <a:srgbClr val="000000"/>
                </a:solidFill>
                <a:effectLst/>
                <a:latin typeface="Lyon"/>
              </a:rPr>
              <a:t>/news/uber-lyft-stocks-plunge-googles-214919483.html?guccounter=1&amp;guce_referrer=aHR0cHM6Ly93d3cuZ29vZ2xlLmNvbS8&amp;guce_referrer_sig=AQAAANiRkre5_w545Qxoyr3xDLwKPEXw7CLDNnwFOUAwsjhrMtDPL2g4WBjx7pcdOOX96OIUqs9HCB1EwfOlXjakaz_gFjd3_vRMwWans-2Em5mNux-lknKEEMTmsFF15KoVI08MJp0s5yZJFmnzP_YiKZcLyb-7Th_I8pNwZHJEdOgJ</a:t>
            </a:r>
          </a:p>
          <a:p>
            <a:endParaRPr lang="en-US" b="0" i="0">
              <a:solidFill>
                <a:srgbClr val="000000"/>
              </a:solidFill>
              <a:effectLst/>
              <a:latin typeface="Lyon"/>
            </a:endParaRPr>
          </a:p>
          <a:p>
            <a:endParaRPr lang="en-US" b="0" i="0">
              <a:solidFill>
                <a:srgbClr val="000000"/>
              </a:solidFill>
              <a:effectLst/>
              <a:latin typeface="Lyon"/>
            </a:endParaRPr>
          </a:p>
          <a:p>
            <a:endParaRPr lang="en-US" b="0" i="0">
              <a:solidFill>
                <a:srgbClr val="000000"/>
              </a:solidFill>
              <a:effectLst/>
              <a:latin typeface="Lyon"/>
            </a:endParaRPr>
          </a:p>
          <a:p>
            <a:endParaRPr lang="en-US" b="0" i="0">
              <a:solidFill>
                <a:srgbClr val="000000"/>
              </a:solidFill>
              <a:effectLst/>
              <a:latin typeface="Lyon"/>
            </a:endParaRPr>
          </a:p>
          <a:p>
            <a:r>
              <a:rPr lang="en-US" b="0" i="0">
                <a:solidFill>
                  <a:srgbClr val="000000"/>
                </a:solidFill>
                <a:effectLst/>
                <a:latin typeface="Lyon"/>
              </a:rPr>
              <a:t>The </a:t>
            </a:r>
            <a:r>
              <a:rPr lang="en-US" b="0" i="0" u="sng">
                <a:solidFill>
                  <a:srgbClr val="2077B6"/>
                </a:solidFill>
                <a:effectLst/>
                <a:latin typeface="Lyon"/>
                <a:hlinkClick r:id="rId3"/>
              </a:rPr>
              <a:t>Alphabet</a:t>
            </a:r>
            <a:r>
              <a:rPr lang="en-US" b="0" i="0">
                <a:solidFill>
                  <a:srgbClr val="000000"/>
                </a:solidFill>
                <a:effectLst/>
                <a:latin typeface="Lyon"/>
              </a:rPr>
              <a:t>-owned company announced Thursday that it will be hitting the roads in Miami. Waymo said it will first begin cruising through the Florida city with human safety drivers in 2025 before opening doors to riders for its robotaxi service through its Waymo One app in 2026.</a:t>
            </a:r>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27</a:t>
            </a:fld>
            <a:endParaRPr lang="en-US"/>
          </a:p>
        </p:txBody>
      </p:sp>
    </p:spTree>
    <p:extLst>
      <p:ext uri="{BB962C8B-B14F-4D97-AF65-F5344CB8AC3E}">
        <p14:creationId xmlns:p14="http://schemas.microsoft.com/office/powerpoint/2010/main" val="476828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Roboto" panose="02000000000000000000" pitchFamily="2" charset="0"/>
              </a:rPr>
              <a:t>https://</a:t>
            </a:r>
            <a:r>
              <a:rPr lang="en-US" b="0" i="0" err="1">
                <a:solidFill>
                  <a:srgbClr val="333333"/>
                </a:solidFill>
                <a:effectLst/>
                <a:latin typeface="Roboto" panose="02000000000000000000" pitchFamily="2" charset="0"/>
              </a:rPr>
              <a:t>www.nationalnursesunited.org</a:t>
            </a:r>
            <a:r>
              <a:rPr lang="en-US" b="0" i="0">
                <a:solidFill>
                  <a:srgbClr val="333333"/>
                </a:solidFill>
                <a:effectLst/>
                <a:latin typeface="Roboto" panose="02000000000000000000" pitchFamily="2" charset="0"/>
              </a:rPr>
              <a:t>/press/</a:t>
            </a:r>
            <a:r>
              <a:rPr lang="en-US" b="0" i="0" err="1">
                <a:solidFill>
                  <a:srgbClr val="333333"/>
                </a:solidFill>
                <a:effectLst/>
                <a:latin typeface="Roboto" panose="02000000000000000000" pitchFamily="2" charset="0"/>
              </a:rPr>
              <a:t>cna</a:t>
            </a:r>
            <a:r>
              <a:rPr lang="en-US" b="0" i="0">
                <a:solidFill>
                  <a:srgbClr val="333333"/>
                </a:solidFill>
                <a:effectLst/>
                <a:latin typeface="Roboto" panose="02000000000000000000" pitchFamily="2" charset="0"/>
              </a:rPr>
              <a:t>-demand-patient-safeguards-against-artificial-intelligence</a:t>
            </a:r>
          </a:p>
          <a:p>
            <a:endParaRPr lang="en-US" b="0" i="0">
              <a:solidFill>
                <a:srgbClr val="333333"/>
              </a:solidFill>
              <a:effectLst/>
              <a:latin typeface="Roboto" panose="02000000000000000000" pitchFamily="2" charset="0"/>
            </a:endParaRPr>
          </a:p>
          <a:p>
            <a:r>
              <a:rPr lang="en-US" b="0" i="0">
                <a:solidFill>
                  <a:srgbClr val="333333"/>
                </a:solidFill>
                <a:effectLst/>
                <a:latin typeface="Roboto" panose="02000000000000000000" pitchFamily="2" charset="0"/>
              </a:rPr>
              <a:t>On Monday, April 22, hundreds of registered nurses and members of California Nurses Association (CNA) from across the state will hold a protest at Kaiser Permanente (KP)’s San Francisco Medical Center to highlight their patient safety concerns about artificial intelligence (AI) technology and the hospital industry’s rush to implement untested and unregulated AI.</a:t>
            </a:r>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28</a:t>
            </a:fld>
            <a:endParaRPr lang="en-US"/>
          </a:p>
        </p:txBody>
      </p:sp>
    </p:spTree>
    <p:extLst>
      <p:ext uri="{BB962C8B-B14F-4D97-AF65-F5344CB8AC3E}">
        <p14:creationId xmlns:p14="http://schemas.microsoft.com/office/powerpoint/2010/main" val="3819975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https://</a:t>
            </a:r>
            <a:r>
              <a:rPr lang="en-US" err="1"/>
              <a:t>www.businessinsider.com</a:t>
            </a:r>
            <a:r>
              <a:rPr lang="en-US"/>
              <a:t>/jensen-huang-nvidia-ai-jobs-replace-summit-mumbai-2024-10</a:t>
            </a:r>
          </a:p>
          <a:p>
            <a:endParaRPr lang="en-US"/>
          </a:p>
          <a:p>
            <a:r>
              <a:rPr lang="en-US"/>
              <a:t>https://</a:t>
            </a:r>
            <a:r>
              <a:rPr lang="en-US" err="1"/>
              <a:t>www.bbc.com</a:t>
            </a:r>
            <a:r>
              <a:rPr lang="en-US"/>
              <a:t>/news/technology-65102150</a:t>
            </a:r>
          </a:p>
          <a:p>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29</a:t>
            </a:fld>
            <a:endParaRPr lang="en-US"/>
          </a:p>
        </p:txBody>
      </p:sp>
    </p:spTree>
    <p:extLst>
      <p:ext uri="{BB962C8B-B14F-4D97-AF65-F5344CB8AC3E}">
        <p14:creationId xmlns:p14="http://schemas.microsoft.com/office/powerpoint/2010/main" val="3179400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30</a:t>
            </a:fld>
            <a:endParaRPr lang="en-US"/>
          </a:p>
        </p:txBody>
      </p:sp>
    </p:spTree>
    <p:extLst>
      <p:ext uri="{BB962C8B-B14F-4D97-AF65-F5344CB8AC3E}">
        <p14:creationId xmlns:p14="http://schemas.microsoft.com/office/powerpoint/2010/main" val="1848613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a:t>Can you name a recent general purpose technology? </a:t>
            </a:r>
            <a:br>
              <a:rPr lang="en-US"/>
            </a:br>
            <a:br>
              <a:rPr lang="en-US"/>
            </a:br>
            <a:r>
              <a:rPr lang="en-US"/>
              <a:t>Steam Engine and Steam Power (18th-19th century)</a:t>
            </a:r>
          </a:p>
          <a:p>
            <a:pPr>
              <a:buFont typeface="Arial" panose="020B0604020202020204" pitchFamily="34" charset="0"/>
              <a:buChar char="•"/>
            </a:pPr>
            <a:r>
              <a:rPr lang="en-US"/>
              <a:t>Revolutionized manufacturing and transportation</a:t>
            </a:r>
          </a:p>
          <a:p>
            <a:pPr>
              <a:buFont typeface="Arial" panose="020B0604020202020204" pitchFamily="34" charset="0"/>
              <a:buChar char="•"/>
            </a:pPr>
            <a:r>
              <a:rPr lang="en-US"/>
              <a:t>Enabled mechanized production and railways</a:t>
            </a:r>
          </a:p>
          <a:p>
            <a:pPr>
              <a:buFont typeface="+mj-lt"/>
              <a:buAutoNum type="arabicPeriod" startAt="2"/>
            </a:pPr>
            <a:r>
              <a:rPr lang="en-US"/>
              <a:t>Electricity (Late 19th-20th century)</a:t>
            </a:r>
          </a:p>
          <a:p>
            <a:pPr>
              <a:buFont typeface="Arial" panose="020B0604020202020204" pitchFamily="34" charset="0"/>
              <a:buChar char="•"/>
            </a:pPr>
            <a:r>
              <a:rPr lang="en-US"/>
              <a:t>Transformed both industrial production and daily life</a:t>
            </a:r>
          </a:p>
          <a:p>
            <a:pPr>
              <a:buFont typeface="Arial" panose="020B0604020202020204" pitchFamily="34" charset="0"/>
              <a:buChar char="•"/>
            </a:pPr>
            <a:r>
              <a:rPr lang="en-US"/>
              <a:t>Enabled countless other technologies and innovations</a:t>
            </a:r>
          </a:p>
          <a:p>
            <a:pPr>
              <a:buFont typeface="+mj-lt"/>
              <a:buAutoNum type="arabicPeriod" startAt="3"/>
            </a:pPr>
            <a:r>
              <a:rPr lang="en-US"/>
              <a:t>Internet</a:t>
            </a:r>
          </a:p>
          <a:p>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33</a:t>
            </a:fld>
            <a:endParaRPr lang="en-US"/>
          </a:p>
        </p:txBody>
      </p:sp>
    </p:spTree>
    <p:extLst>
      <p:ext uri="{BB962C8B-B14F-4D97-AF65-F5344CB8AC3E}">
        <p14:creationId xmlns:p14="http://schemas.microsoft.com/office/powerpoint/2010/main" val="10719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6b8eaf2d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d6b8eaf2dd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1114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Use of electricity , </a:t>
            </a:r>
            <a:r>
              <a:rPr lang="en-US" dirty="0"/>
              <a:t>electricity </a:t>
            </a:r>
            <a:r>
              <a:rPr lang="en-US" dirty="0">
                <a:ea typeface="Calibri"/>
                <a:cs typeface="Calibri"/>
              </a:rPr>
              <a:t>can use for different kinds of machine</a:t>
            </a:r>
          </a:p>
          <a:p>
            <a:endParaRPr lang="en-US" dirty="0">
              <a:ea typeface="Calibri"/>
              <a:cs typeface="Calibri"/>
            </a:endParaRPr>
          </a:p>
          <a:p>
            <a:r>
              <a:rPr lang="en-US" dirty="0">
                <a:ea typeface="Calibri"/>
                <a:cs typeface="Calibri"/>
              </a:rPr>
              <a:t>They were not putting electricity at home, they were putting light bulb at home </a:t>
            </a:r>
          </a:p>
          <a:p>
            <a:r>
              <a:rPr lang="en-US" dirty="0">
                <a:ea typeface="Calibri"/>
                <a:cs typeface="Calibri"/>
              </a:rPr>
              <a:t>From here, we are more and more prosperous </a:t>
            </a:r>
          </a:p>
          <a:p>
            <a:endParaRPr lang="en-US" dirty="0">
              <a:ea typeface="Calibri"/>
              <a:cs typeface="Calibri"/>
            </a:endParaRPr>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35</a:t>
            </a:fld>
            <a:endParaRPr lang="en-US"/>
          </a:p>
        </p:txBody>
      </p:sp>
    </p:spTree>
    <p:extLst>
      <p:ext uri="{BB962C8B-B14F-4D97-AF65-F5344CB8AC3E}">
        <p14:creationId xmlns:p14="http://schemas.microsoft.com/office/powerpoint/2010/main" val="2698436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0E5B0-9823-E4C5-1879-55F7656EA8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4EF5A6-90B7-75B6-5D20-C675BE5759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19B69-0CB8-6617-450C-FF8E4E048551}"/>
              </a:ext>
            </a:extLst>
          </p:cNvPr>
          <p:cNvSpPr>
            <a:spLocks noGrp="1"/>
          </p:cNvSpPr>
          <p:nvPr>
            <p:ph type="body" idx="1"/>
          </p:nvPr>
        </p:nvSpPr>
        <p:spPr/>
        <p:txBody>
          <a:bodyPr/>
          <a:lstStyle/>
          <a:p>
            <a:r>
              <a:rPr lang="en-US"/>
              <a:t>I want to create a figure shows the multi-modality healthcare data, including medical images, temporal data, graph data, omics data, textual data, video, and audio data.</a:t>
            </a:r>
          </a:p>
        </p:txBody>
      </p:sp>
      <p:sp>
        <p:nvSpPr>
          <p:cNvPr id="4" name="Header Placeholder 3">
            <a:extLst>
              <a:ext uri="{FF2B5EF4-FFF2-40B4-BE49-F238E27FC236}">
                <a16:creationId xmlns:a16="http://schemas.microsoft.com/office/drawing/2014/main" id="{9D9D158E-00C8-A21E-03FA-F3D34D9DDB28}"/>
              </a:ext>
            </a:extLst>
          </p:cNvPr>
          <p:cNvSpPr>
            <a:spLocks noGrp="1"/>
          </p:cNvSpPr>
          <p:nvPr>
            <p:ph type="hdr" sz="quarter"/>
          </p:nvPr>
        </p:nvSpPr>
        <p:spPr/>
        <p:txBody>
          <a:bodyPr/>
          <a:lstStyle/>
          <a:p>
            <a:r>
              <a:rPr lang="en-US"/>
              <a:t>AZ Innovation Day</a:t>
            </a:r>
          </a:p>
        </p:txBody>
      </p:sp>
      <p:sp>
        <p:nvSpPr>
          <p:cNvPr id="5" name="Footer Placeholder 4">
            <a:extLst>
              <a:ext uri="{FF2B5EF4-FFF2-40B4-BE49-F238E27FC236}">
                <a16:creationId xmlns:a16="http://schemas.microsoft.com/office/drawing/2014/main" id="{03D341F2-9036-CD7D-7CE2-CAD06B2BC536}"/>
              </a:ext>
            </a:extLst>
          </p:cNvPr>
          <p:cNvSpPr>
            <a:spLocks noGrp="1"/>
          </p:cNvSpPr>
          <p:nvPr>
            <p:ph type="ftr" sz="quarter" idx="4"/>
          </p:nvPr>
        </p:nvSpPr>
        <p:spPr/>
        <p:txBody>
          <a:bodyPr/>
          <a:lstStyle/>
          <a:p>
            <a:r>
              <a:rPr lang="en-US"/>
              <a:t>R. Agarwal</a:t>
            </a:r>
          </a:p>
        </p:txBody>
      </p:sp>
      <p:sp>
        <p:nvSpPr>
          <p:cNvPr id="6" name="Slide Number Placeholder 5">
            <a:extLst>
              <a:ext uri="{FF2B5EF4-FFF2-40B4-BE49-F238E27FC236}">
                <a16:creationId xmlns:a16="http://schemas.microsoft.com/office/drawing/2014/main" id="{0F417DD8-AFF2-AA32-4103-DC065655DFD4}"/>
              </a:ext>
            </a:extLst>
          </p:cNvPr>
          <p:cNvSpPr>
            <a:spLocks noGrp="1"/>
          </p:cNvSpPr>
          <p:nvPr>
            <p:ph type="sldNum" sz="quarter" idx="5"/>
          </p:nvPr>
        </p:nvSpPr>
        <p:spPr/>
        <p:txBody>
          <a:bodyPr/>
          <a:lstStyle/>
          <a:p>
            <a:fld id="{6ADE70EF-5B81-404B-AA36-C121462600C0}" type="slidenum">
              <a:rPr lang="en-US" smtClean="0"/>
              <a:t>36</a:t>
            </a:fld>
            <a:endParaRPr lang="en-US"/>
          </a:p>
        </p:txBody>
      </p:sp>
    </p:spTree>
    <p:extLst>
      <p:ext uri="{BB962C8B-B14F-4D97-AF65-F5344CB8AC3E}">
        <p14:creationId xmlns:p14="http://schemas.microsoft.com/office/powerpoint/2010/main" val="2451741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E78152-1081-401A-ACA1-38A57E4C52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73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r>
              <a:rPr lang="en-US" b="0" i="0">
                <a:solidFill>
                  <a:srgbClr val="202124"/>
                </a:solidFill>
                <a:effectLst/>
                <a:latin typeface="Roboto" panose="02000000000000000000" pitchFamily="2" charset="0"/>
              </a:rPr>
              <a:t>Chronic obstructive pulmonary disease (COPD): https://www.ncbi.nlm.nih.gov/pmc/articles/PMC6514430/</a:t>
            </a:r>
          </a:p>
          <a:p>
            <a:r>
              <a:rPr lang="en-US"/>
              <a:t>Arthritis:</a:t>
            </a:r>
            <a:r>
              <a:rPr lang="zh-CN" altLang="en-US"/>
              <a:t> </a:t>
            </a:r>
            <a:r>
              <a:rPr lang="en-US" altLang="zh-CN"/>
              <a:t>https://provider.healthalliance.org/coding-counts-post/hcc-40-rheumatoid-arthritis/</a:t>
            </a:r>
            <a:endParaRPr lang="en-US" b="0" i="0">
              <a:solidFill>
                <a:srgbClr val="202124"/>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677D0-7105-4344-823A-7B1483F7EC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11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141AEF-18B9-42BE-8597-70E38DE49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853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9fd652297_0_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109fd652297_0_0:notes"/>
          <p:cNvSpPr txBox="1">
            <a:spLocks noGrp="1"/>
          </p:cNvSpPr>
          <p:nvPr>
            <p:ph type="body" idx="1"/>
          </p:nvPr>
        </p:nvSpPr>
        <p:spPr>
          <a:xfrm>
            <a:off x="702310" y="4422459"/>
            <a:ext cx="5618400" cy="4188900"/>
          </a:xfrm>
          <a:prstGeom prst="rect">
            <a:avLst/>
          </a:prstGeom>
          <a:noFill/>
          <a:ln>
            <a:noFill/>
          </a:ln>
        </p:spPr>
        <p:txBody>
          <a:bodyPr spcFirstLastPara="1" wrap="square" lIns="94175" tIns="47075" rIns="94175" bIns="47075" anchor="t" anchorCtr="0">
            <a:noAutofit/>
          </a:bodyPr>
          <a:lstStyle/>
          <a:p>
            <a:pPr marL="457200" marR="0" lvl="0" indent="-228600" algn="l" rtl="0">
              <a:lnSpc>
                <a:spcPct val="100000"/>
              </a:lnSpc>
              <a:spcBef>
                <a:spcPts val="360"/>
              </a:spcBef>
              <a:spcAft>
                <a:spcPts val="0"/>
              </a:spcAft>
              <a:buClr>
                <a:schemeClr val="dk1"/>
              </a:buClr>
              <a:buSzPts val="1400"/>
              <a:buFont typeface="Arial"/>
              <a:buNone/>
            </a:pPr>
            <a:r>
              <a:rPr lang="en-US" dirty="0"/>
              <a:t>	</a:t>
            </a:r>
            <a:endParaRPr dirty="0"/>
          </a:p>
        </p:txBody>
      </p:sp>
      <p:sp>
        <p:nvSpPr>
          <p:cNvPr id="87" name="Google Shape;87;g109fd652297_0_0:notes"/>
          <p:cNvSpPr txBox="1">
            <a:spLocks noGrp="1"/>
          </p:cNvSpPr>
          <p:nvPr>
            <p:ph type="sldNum" idx="12"/>
          </p:nvPr>
        </p:nvSpPr>
        <p:spPr>
          <a:xfrm>
            <a:off x="3978132" y="8841738"/>
            <a:ext cx="3043200" cy="465900"/>
          </a:xfrm>
          <a:prstGeom prst="rect">
            <a:avLst/>
          </a:prstGeom>
          <a:noFill/>
          <a:ln>
            <a:noFill/>
          </a:ln>
        </p:spPr>
        <p:txBody>
          <a:bodyPr spcFirstLastPara="1" wrap="square" lIns="94175" tIns="47075" rIns="94175" bIns="470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896770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www.gartner.com</a:t>
            </a:r>
            <a:r>
              <a:rPr lang="en-US" dirty="0"/>
              <a:t>/</a:t>
            </a:r>
            <a:r>
              <a:rPr lang="en-US" dirty="0" err="1"/>
              <a:t>en</a:t>
            </a:r>
            <a:r>
              <a:rPr lang="en-US" dirty="0"/>
              <a:t>/human-resources/topics/artificial-intelligence-in-</a:t>
            </a:r>
            <a:r>
              <a:rPr lang="en-US" dirty="0" err="1"/>
              <a:t>hr</a:t>
            </a:r>
            <a:endParaRPr lang="en-US" dirty="0"/>
          </a:p>
        </p:txBody>
      </p:sp>
      <p:sp>
        <p:nvSpPr>
          <p:cNvPr id="4" name="Slide Number Placeholder 3"/>
          <p:cNvSpPr>
            <a:spLocks noGrp="1"/>
          </p:cNvSpPr>
          <p:nvPr>
            <p:ph type="sldNum" sz="quarter" idx="5"/>
          </p:nvPr>
        </p:nvSpPr>
        <p:spPr/>
        <p:txBody>
          <a:bodyPr/>
          <a:lstStyle/>
          <a:p>
            <a:fld id="{318D2D12-77F8-4002-A6FD-C94F0D7D31D7}" type="slidenum">
              <a:rPr lang="en-US" smtClean="0"/>
              <a:t>12</a:t>
            </a:fld>
            <a:endParaRPr lang="en-US"/>
          </a:p>
        </p:txBody>
      </p:sp>
    </p:spTree>
    <p:extLst>
      <p:ext uri="{BB962C8B-B14F-4D97-AF65-F5344CB8AC3E}">
        <p14:creationId xmlns:p14="http://schemas.microsoft.com/office/powerpoint/2010/main" val="238711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till 2:33</a:t>
            </a:r>
          </a:p>
        </p:txBody>
      </p:sp>
      <p:sp>
        <p:nvSpPr>
          <p:cNvPr id="4" name="Slide Number Placeholder 3"/>
          <p:cNvSpPr>
            <a:spLocks noGrp="1"/>
          </p:cNvSpPr>
          <p:nvPr>
            <p:ph type="sldNum" sz="quarter" idx="5"/>
          </p:nvPr>
        </p:nvSpPr>
        <p:spPr/>
        <p:txBody>
          <a:bodyPr/>
          <a:lstStyle/>
          <a:p>
            <a:fld id="{318D2D12-77F8-4002-A6FD-C94F0D7D31D7}" type="slidenum">
              <a:rPr lang="en-US" smtClean="0"/>
              <a:t>14</a:t>
            </a:fld>
            <a:endParaRPr lang="en-US"/>
          </a:p>
        </p:txBody>
      </p:sp>
    </p:spTree>
    <p:extLst>
      <p:ext uri="{BB962C8B-B14F-4D97-AF65-F5344CB8AC3E}">
        <p14:creationId xmlns:p14="http://schemas.microsoft.com/office/powerpoint/2010/main" val="304459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sees it in slow motion</a:t>
            </a:r>
          </a:p>
        </p:txBody>
      </p:sp>
      <p:sp>
        <p:nvSpPr>
          <p:cNvPr id="4" name="Slide Number Placeholder 3"/>
          <p:cNvSpPr>
            <a:spLocks noGrp="1"/>
          </p:cNvSpPr>
          <p:nvPr>
            <p:ph type="sldNum" sz="quarter" idx="5"/>
          </p:nvPr>
        </p:nvSpPr>
        <p:spPr/>
        <p:txBody>
          <a:bodyPr/>
          <a:lstStyle/>
          <a:p>
            <a:fld id="{318D2D12-77F8-4002-A6FD-C94F0D7D31D7}" type="slidenum">
              <a:rPr lang="en-US" smtClean="0"/>
              <a:t>15</a:t>
            </a:fld>
            <a:endParaRPr lang="en-US"/>
          </a:p>
        </p:txBody>
      </p:sp>
    </p:spTree>
    <p:extLst>
      <p:ext uri="{BB962C8B-B14F-4D97-AF65-F5344CB8AC3E}">
        <p14:creationId xmlns:p14="http://schemas.microsoft.com/office/powerpoint/2010/main" val="300988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379D47-6F8E-4185-80DC-29889822C8AF}" type="datetime1">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5646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6654F-651D-48A8-97AF-3803F3BD078D}" type="datetime1">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379004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073887-C88C-4C3A-98ED-638E8996F3A8}" type="datetime1">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1991337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p>
        </p:txBody>
      </p:sp>
      <p:sp>
        <p:nvSpPr>
          <p:cNvPr id="3" name="Text Placeholder 2"/>
          <p:cNvSpPr>
            <a:spLocks noGrp="1"/>
          </p:cNvSpPr>
          <p:nvPr>
            <p:ph type="body" sz="half" idx="1"/>
          </p:nvPr>
        </p:nvSpPr>
        <p:spPr>
          <a:xfrm>
            <a:off x="609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sldNum" sz="quarter" idx="10"/>
          </p:nvPr>
        </p:nvSpPr>
        <p:spPr/>
        <p:txBody>
          <a:bodyPr/>
          <a:lstStyle>
            <a:lvl1pPr>
              <a:defRPr/>
            </a:lvl1pPr>
          </a:lstStyle>
          <a:p>
            <a:pPr>
              <a:defRPr/>
            </a:pPr>
            <a:fld id="{6BCC35F9-2CF0-4873-A29F-5DE470BB92DF}" type="slidenum">
              <a:rPr lang="en-US"/>
              <a:pPr>
                <a:defRPr/>
              </a:pPr>
              <a:t>‹#›</a:t>
            </a:fld>
            <a:endParaRPr lang="en-US"/>
          </a:p>
        </p:txBody>
      </p:sp>
      <p:sp>
        <p:nvSpPr>
          <p:cNvPr id="6" name="Rectangle 16"/>
          <p:cNvSpPr>
            <a:spLocks noGrp="1" noChangeArrowheads="1"/>
          </p:cNvSpPr>
          <p:nvPr>
            <p:ph type="dt" sz="half" idx="11"/>
          </p:nvPr>
        </p:nvSpPr>
        <p:spPr/>
        <p:txBody>
          <a:bodyPr/>
          <a:lstStyle>
            <a:lvl1pPr>
              <a:defRPr/>
            </a:lvl1pPr>
          </a:lstStyle>
          <a:p>
            <a:pPr>
              <a:defRPr/>
            </a:pPr>
            <a:fld id="{7231AAAD-D53E-4722-A1EF-D8D0D9954A6E}" type="datetime1">
              <a:rPr lang="en-US" smtClean="0"/>
              <a:t>1/22/25</a:t>
            </a:fld>
            <a:endParaRPr lang="en-US"/>
          </a:p>
        </p:txBody>
      </p:sp>
    </p:spTree>
    <p:extLst>
      <p:ext uri="{BB962C8B-B14F-4D97-AF65-F5344CB8AC3E}">
        <p14:creationId xmlns:p14="http://schemas.microsoft.com/office/powerpoint/2010/main" val="386542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p:nvPicPr>
        <p:blipFill>
          <a:blip r:embed="rId3"/>
          <a:stretch>
            <a:fillRect/>
          </a:stretch>
        </p:blipFill>
        <p:spPr>
          <a:xfrm>
            <a:off x="139454" y="878742"/>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p:nvSpPr>
        <p:spPr>
          <a:xfrm>
            <a:off x="1" y="2831606"/>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9E1B"/>
              </a:solidFill>
            </a:endParaRPr>
          </a:p>
        </p:txBody>
      </p:sp>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858981" y="3135602"/>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94497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36"/>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20667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1"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440872"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4"/>
            <a:ext cx="2743200" cy="365125"/>
          </a:xfrm>
          <a:prstGeom prst="rect">
            <a:avLst/>
          </a:prstGeom>
        </p:spPr>
        <p:txBody>
          <a:bodyPr/>
          <a:lstStyle>
            <a:lvl1pPr algn="l">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4"/>
            <a:ext cx="3844805" cy="63794"/>
          </a:xfrm>
          <a:prstGeom prst="rect">
            <a:avLst/>
          </a:prstGeom>
          <a:solidFill>
            <a:srgbClr val="FF9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04829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2"/>
            <a:ext cx="12192001" cy="6857999"/>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86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12897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3972"/>
                    </a14:imgEffect>
                    <a14:imgEffect>
                      <a14:saturation sat="51000"/>
                    </a14:imgEffect>
                  </a14:imgLayer>
                </a14:imgProps>
              </a:ext>
              <a:ext uri="{28A0092B-C50C-407E-A947-70E740481C1C}">
                <a14:useLocalDpi xmlns:a14="http://schemas.microsoft.com/office/drawing/2010/main"/>
              </a:ext>
            </a:extLst>
          </a:blip>
          <a:srcRect/>
          <a:stretch/>
        </p:blipFill>
        <p:spPr>
          <a:xfrm>
            <a:off x="1" y="2"/>
            <a:ext cx="12177345" cy="6857999"/>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5C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3920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1"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440872"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4"/>
            <a:ext cx="2743200" cy="365125"/>
          </a:xfrm>
          <a:prstGeom prst="rect">
            <a:avLst/>
          </a:prstGeom>
        </p:spPr>
        <p:txBody>
          <a:bodyPr/>
          <a:lstStyle>
            <a:lvl1pPr algn="l">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4"/>
            <a:ext cx="3844805" cy="63794"/>
          </a:xfrm>
          <a:prstGeom prst="rect">
            <a:avLst/>
          </a:prstGeom>
          <a:solidFill>
            <a:srgbClr val="CED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8285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86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91120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E15E0-90E4-40CF-8B92-8EC5BC3E66DF}" type="datetime1">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646204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459" y="0"/>
            <a:ext cx="1221546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1"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440872"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4"/>
            <a:ext cx="2743200" cy="365125"/>
          </a:xfrm>
          <a:prstGeom prst="rect">
            <a:avLst/>
          </a:prstGeom>
        </p:spPr>
        <p:txBody>
          <a:bodyPr/>
          <a:lstStyle>
            <a:lvl1pPr algn="l">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4"/>
            <a:ext cx="3844805" cy="63794"/>
          </a:xfrm>
          <a:prstGeom prst="rect">
            <a:avLst/>
          </a:prstGeom>
          <a:solidFill>
            <a:srgbClr val="FF9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38488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84363"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5C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670764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1"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440872"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4"/>
            <a:ext cx="2743200" cy="365125"/>
          </a:xfrm>
          <a:prstGeom prst="rect">
            <a:avLst/>
          </a:prstGeom>
        </p:spPr>
        <p:txBody>
          <a:bodyPr/>
          <a:lstStyle>
            <a:lvl1pPr algn="l">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4"/>
            <a:ext cx="3844805" cy="63794"/>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21466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6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5C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278466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CED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2632916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68921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2A2ECB-5E85-D849-806B-05B98FAE7040}"/>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25FC16FD-2C33-F943-BA94-AF25FDB6716B}"/>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5032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3140523D-A309-7B40-9B6E-9F3822EFA507}"/>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8" name="Content Placeholder 4">
            <a:extLst>
              <a:ext uri="{FF2B5EF4-FFF2-40B4-BE49-F238E27FC236}">
                <a16:creationId xmlns:a16="http://schemas.microsoft.com/office/drawing/2014/main" id="{8DE310D5-1ACE-F144-A0F4-41871248ACB4}"/>
              </a:ext>
            </a:extLst>
          </p:cNvPr>
          <p:cNvSpPr>
            <a:spLocks noGrp="1"/>
          </p:cNvSpPr>
          <p:nvPr>
            <p:ph idx="1" hasCustomPrompt="1"/>
          </p:nvPr>
        </p:nvSpPr>
        <p:spPr>
          <a:xfrm>
            <a:off x="838200" y="1825626"/>
            <a:ext cx="10515600" cy="4351338"/>
          </a:xfrm>
          <a:prstGeom prst="rect">
            <a:avLst/>
          </a:prstGeom>
        </p:spPr>
        <p:txBody>
          <a:bodyPr/>
          <a:lstStyle>
            <a:lvl1pPr marL="228611" indent="-228611">
              <a:buFont typeface="Arial" panose="020B0604020202020204" pitchFamily="34" charset="0"/>
              <a:buChar char="•"/>
              <a:defRPr/>
            </a:lvl1pPr>
          </a:lstStyle>
          <a:p>
            <a:r>
              <a:rPr lang="en-US" dirty="0"/>
              <a:t> </a:t>
            </a:r>
          </a:p>
        </p:txBody>
      </p:sp>
      <p:sp>
        <p:nvSpPr>
          <p:cNvPr id="13" name="Date Placeholder 1">
            <a:extLst>
              <a:ext uri="{FF2B5EF4-FFF2-40B4-BE49-F238E27FC236}">
                <a16:creationId xmlns:a16="http://schemas.microsoft.com/office/drawing/2014/main" id="{379F74CE-20E2-8141-8855-A0DC0B04BC5B}"/>
              </a:ext>
            </a:extLst>
          </p:cNvPr>
          <p:cNvSpPr>
            <a:spLocks noGrp="1"/>
          </p:cNvSpPr>
          <p:nvPr>
            <p:ph type="dt" sz="half" idx="10"/>
          </p:nvPr>
        </p:nvSpPr>
        <p:spPr>
          <a:xfrm>
            <a:off x="200037" y="6492875"/>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14" name="Footer Placeholder 2">
            <a:extLst>
              <a:ext uri="{FF2B5EF4-FFF2-40B4-BE49-F238E27FC236}">
                <a16:creationId xmlns:a16="http://schemas.microsoft.com/office/drawing/2014/main" id="{858B0486-AEB5-E24A-BC09-5ADB7976B325}"/>
              </a:ext>
            </a:extLst>
          </p:cNvPr>
          <p:cNvSpPr>
            <a:spLocks noGrp="1"/>
          </p:cNvSpPr>
          <p:nvPr>
            <p:ph type="ftr" sz="quarter" idx="11"/>
          </p:nvPr>
        </p:nvSpPr>
        <p:spPr>
          <a:xfrm>
            <a:off x="4038600" y="6478515"/>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5" name="Slide Number Placeholder 3">
            <a:extLst>
              <a:ext uri="{FF2B5EF4-FFF2-40B4-BE49-F238E27FC236}">
                <a16:creationId xmlns:a16="http://schemas.microsoft.com/office/drawing/2014/main" id="{B51F9DB7-C5BB-1D43-B35D-967E1DCE44E5}"/>
              </a:ext>
            </a:extLst>
          </p:cNvPr>
          <p:cNvSpPr>
            <a:spLocks noGrp="1"/>
          </p:cNvSpPr>
          <p:nvPr>
            <p:ph type="sldNum" sz="quarter" idx="12"/>
          </p:nvPr>
        </p:nvSpPr>
        <p:spPr>
          <a:xfrm>
            <a:off x="9321906"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313303134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2A2ECB-5E85-D849-806B-05B98FAE7040}"/>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25FC16FD-2C33-F943-BA94-AF25FDB6716B}"/>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508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004DA1CD-FD3B-874C-8785-2581B739616B}"/>
              </a:ext>
            </a:extLst>
          </p:cNvPr>
          <p:cNvSpPr>
            <a:spLocks noGrp="1"/>
          </p:cNvSpPr>
          <p:nvPr>
            <p:ph type="body" sz="quarter" idx="10"/>
          </p:nvPr>
        </p:nvSpPr>
        <p:spPr>
          <a:xfrm>
            <a:off x="609600" y="838200"/>
            <a:ext cx="3657600" cy="381000"/>
          </a:xfrm>
          <a:prstGeom prst="rect">
            <a:avLst/>
          </a:prstGeom>
        </p:spPr>
        <p:txBody>
          <a:bodyPr/>
          <a:lstStyle>
            <a:lvl1pPr marL="0" indent="0">
              <a:buNone/>
              <a:defRPr>
                <a:solidFill>
                  <a:schemeClr val="bg1"/>
                </a:solidFill>
              </a:defRPr>
            </a:lvl1pPr>
          </a:lstStyle>
          <a:p>
            <a:pPr lvl="0"/>
            <a:r>
              <a:rPr lang="en-US"/>
              <a:t>Click to edit Master text styles</a:t>
            </a:r>
          </a:p>
        </p:txBody>
      </p:sp>
      <p:pic>
        <p:nvPicPr>
          <p:cNvPr id="7" name="Picture 6">
            <a:extLst>
              <a:ext uri="{FF2B5EF4-FFF2-40B4-BE49-F238E27FC236}">
                <a16:creationId xmlns:a16="http://schemas.microsoft.com/office/drawing/2014/main" id="{3140523D-A309-7B40-9B6E-9F3822EFA507}"/>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6"/>
            <a:ext cx="10515600" cy="4351338"/>
          </a:xfrm>
          <a:prstGeom prst="rect">
            <a:avLst/>
          </a:prstGeom>
        </p:spPr>
        <p:txBody>
          <a:bodyPr/>
          <a:lstStyle>
            <a:lvl1pPr marL="228611" indent="-228611">
              <a:buFont typeface="Arial" panose="020B0604020202020204" pitchFamily="34" charset="0"/>
              <a:buChar char="•"/>
              <a:defRPr/>
            </a:lvl1pPr>
          </a:lstStyle>
          <a:p>
            <a:pPr lvl="0"/>
            <a:r>
              <a:rPr lang="en-US"/>
              <a:t>Click to edit Master text styles</a:t>
            </a:r>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228600" y="6480338"/>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148443488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825626"/>
            <a:ext cx="10515600" cy="4351338"/>
          </a:xfrm>
          <a:prstGeom prst="rect">
            <a:avLst/>
          </a:prstGeom>
        </p:spPr>
        <p:txBody>
          <a:bodyPr/>
          <a:lstStyle>
            <a:lvl1pPr marL="228611" indent="-228611">
              <a:buFont typeface="Arial" panose="020B0604020202020204" pitchFamily="34" charset="0"/>
              <a:buChar char="•"/>
              <a:defRPr/>
            </a:lvl1pPr>
            <a:lvl2pPr marL="685834" indent="-228611">
              <a:buFont typeface="Arial" panose="020B0604020202020204" pitchFamily="34" charset="0"/>
              <a:buChar char="•"/>
              <a:defRPr/>
            </a:lvl2pPr>
            <a:lvl3pPr marL="1143057" indent="-228611">
              <a:buFont typeface="Arial" panose="020B0604020202020204" pitchFamily="34" charset="0"/>
              <a:buChar char="•"/>
              <a:defRPr/>
            </a:lvl3pPr>
            <a:lvl4pPr marL="1600280" indent="-228611">
              <a:buFont typeface="Arial" panose="020B0604020202020204" pitchFamily="34" charset="0"/>
              <a:buChar char="•"/>
              <a:defRPr/>
            </a:lvl4pPr>
            <a:lvl5pPr marL="2057503" indent="-228611">
              <a:buFont typeface="Arial" panose="020B0604020202020204" pitchFamily="34" charset="0"/>
              <a:buChar char="•"/>
              <a:defRPr/>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51108" y="6480683"/>
            <a:ext cx="2743200" cy="365125"/>
          </a:xfrm>
          <a:prstGeom prst="rect">
            <a:avLst/>
          </a:prstGeom>
        </p:spPr>
        <p:txBody>
          <a:bodyPr/>
          <a:lstStyle/>
          <a:p>
            <a:r>
              <a:rPr lang="en-US"/>
              <a:t>ICODO 2023</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297692" y="6492876"/>
            <a:ext cx="2743200" cy="365125"/>
          </a:xfrm>
          <a:prstGeom prst="rect">
            <a:avLst/>
          </a:prstGeom>
        </p:spPr>
        <p:txBody>
          <a:bodyPr/>
          <a:lstStyle/>
          <a:p>
            <a:fld id="{A068A2F6-7DD8-4F47-BCDF-B3779B9B09D1}" type="slidenum">
              <a:rPr lang="en-US" smtClean="0"/>
              <a:t>‹#›</a:t>
            </a:fld>
            <a:endParaRPr lang="en-US"/>
          </a:p>
        </p:txBody>
      </p:sp>
      <p:sp>
        <p:nvSpPr>
          <p:cNvPr id="10" name="Rectangle 9">
            <a:extLst>
              <a:ext uri="{FF2B5EF4-FFF2-40B4-BE49-F238E27FC236}">
                <a16:creationId xmlns:a16="http://schemas.microsoft.com/office/drawing/2014/main" id="{4D60AC51-22E9-8041-9396-E51DDE7B9E2D}"/>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F1015F31-99D4-1B49-B623-F7064760E84B}"/>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itle 4">
            <a:extLst>
              <a:ext uri="{FF2B5EF4-FFF2-40B4-BE49-F238E27FC236}">
                <a16:creationId xmlns:a16="http://schemas.microsoft.com/office/drawing/2014/main" id="{BD374B7A-0912-4E4A-B878-C6E7C7B65163}"/>
              </a:ext>
            </a:extLst>
          </p:cNvPr>
          <p:cNvSpPr>
            <a:spLocks noGrp="1"/>
          </p:cNvSpPr>
          <p:nvPr>
            <p:ph type="title"/>
          </p:nvPr>
        </p:nvSpPr>
        <p:spPr>
          <a:xfrm>
            <a:off x="609600" y="5032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0B036BF9-5099-0A46-A0C1-2FA35BEC9F4D}"/>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Tree>
    <p:extLst>
      <p:ext uri="{BB962C8B-B14F-4D97-AF65-F5344CB8AC3E}">
        <p14:creationId xmlns:p14="http://schemas.microsoft.com/office/powerpoint/2010/main" val="18795828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838200" y="1825626"/>
            <a:ext cx="5181600" cy="4351338"/>
          </a:xfrm>
          <a:prstGeom prst="rect">
            <a:avLst/>
          </a:prstGeom>
        </p:spPr>
        <p:txBody>
          <a:bodyPr/>
          <a:lstStyle>
            <a:lvl1pPr marL="228611" indent="-228611">
              <a:buFontTx/>
              <a:buBlip>
                <a:blip r:embed="rId2"/>
              </a:buBlip>
              <a:defRPr/>
            </a:lvl1pPr>
            <a:lvl3pPr marL="1143057" indent="-228611">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6"/>
            <a:ext cx="5181600" cy="4351338"/>
          </a:xfrm>
          <a:prstGeom prst="rect">
            <a:avLst/>
          </a:prstGeom>
        </p:spPr>
        <p:txBody>
          <a:bodyPr/>
          <a:lstStyle>
            <a:lvl1pPr marL="228611" indent="-228611">
              <a:buFontTx/>
              <a:buBlip>
                <a:blip r:embed="rId2"/>
              </a:buBlip>
              <a:defRPr/>
            </a:lvl1pPr>
            <a:lvl3pPr marL="1143057" indent="-228611">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CC63CFE-0075-5B4A-83D7-277A2CDC172D}"/>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E6A4B600-5049-4143-888F-6A9AF329FC6C}"/>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4">
            <a:extLst>
              <a:ext uri="{FF2B5EF4-FFF2-40B4-BE49-F238E27FC236}">
                <a16:creationId xmlns:a16="http://schemas.microsoft.com/office/drawing/2014/main" id="{905957A3-0337-2A4C-8DD2-AD4E0FF6578E}"/>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757F9356-CB62-2A45-A165-7666C6193AAC}"/>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2" name="Date Placeholder 1">
            <a:extLst>
              <a:ext uri="{FF2B5EF4-FFF2-40B4-BE49-F238E27FC236}">
                <a16:creationId xmlns:a16="http://schemas.microsoft.com/office/drawing/2014/main" id="{E964EAEB-9620-F453-4169-171797B06DCC}"/>
              </a:ext>
            </a:extLst>
          </p:cNvPr>
          <p:cNvSpPr>
            <a:spLocks noGrp="1"/>
          </p:cNvSpPr>
          <p:nvPr>
            <p:ph type="dt" sz="half" idx="11"/>
          </p:nvPr>
        </p:nvSpPr>
        <p:spPr>
          <a:xfrm>
            <a:off x="228600" y="6480338"/>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5" name="Slide Number Placeholder 3">
            <a:extLst>
              <a:ext uri="{FF2B5EF4-FFF2-40B4-BE49-F238E27FC236}">
                <a16:creationId xmlns:a16="http://schemas.microsoft.com/office/drawing/2014/main" id="{5B0A1ED5-EEBC-AA13-EC9F-B5981990501A}"/>
              </a:ext>
            </a:extLst>
          </p:cNvPr>
          <p:cNvSpPr>
            <a:spLocks noGrp="1"/>
          </p:cNvSpPr>
          <p:nvPr>
            <p:ph type="sldNum" sz="quarter" idx="13"/>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368860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CF3B8-23F4-4792-97C7-AE5726483FD9}" type="datetime1">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3055475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839789" y="2505075"/>
            <a:ext cx="5157787" cy="3684588"/>
          </a:xfrm>
          <a:prstGeom prst="rect">
            <a:avLst/>
          </a:prstGeom>
        </p:spPr>
        <p:txBody>
          <a:bodyPr/>
          <a:lstStyle>
            <a:lvl1pPr marL="228611" indent="-228611">
              <a:buFontTx/>
              <a:buBlip>
                <a:blip r:embed="rId2"/>
              </a:buBlip>
              <a:defRPr/>
            </a:lvl1pPr>
            <a:lvl3pPr marL="1143057" indent="-228611">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lvl1pPr marL="228611" indent="-228611">
              <a:buFontTx/>
              <a:buBlip>
                <a:blip r:embed="rId2"/>
              </a:buBlip>
              <a:defRPr/>
            </a:lvl1pPr>
            <a:lvl3pPr marL="1143057" indent="-228611">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834FFE5F-714C-6642-972D-CD7997E42255}"/>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05182DC8-81E7-4B49-87CD-8E3B6DEDBA4F}"/>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itle 4">
            <a:extLst>
              <a:ext uri="{FF2B5EF4-FFF2-40B4-BE49-F238E27FC236}">
                <a16:creationId xmlns:a16="http://schemas.microsoft.com/office/drawing/2014/main" id="{E37E057A-6E77-7247-9FBA-4507F909F062}"/>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8D0252D-E313-6C4F-8A43-F8FDCB690FAB}"/>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2" name="Date Placeholder 1">
            <a:extLst>
              <a:ext uri="{FF2B5EF4-FFF2-40B4-BE49-F238E27FC236}">
                <a16:creationId xmlns:a16="http://schemas.microsoft.com/office/drawing/2014/main" id="{DFCB0133-5A31-A089-E38F-8DCD0E6292F8}"/>
              </a:ext>
            </a:extLst>
          </p:cNvPr>
          <p:cNvSpPr>
            <a:spLocks noGrp="1"/>
          </p:cNvSpPr>
          <p:nvPr>
            <p:ph type="dt" sz="half" idx="11"/>
          </p:nvPr>
        </p:nvSpPr>
        <p:spPr>
          <a:xfrm>
            <a:off x="228600" y="6480338"/>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7" name="Slide Number Placeholder 3">
            <a:extLst>
              <a:ext uri="{FF2B5EF4-FFF2-40B4-BE49-F238E27FC236}">
                <a16:creationId xmlns:a16="http://schemas.microsoft.com/office/drawing/2014/main" id="{52BBC107-7CF1-3D33-147F-1C543D2A6D0A}"/>
              </a:ext>
            </a:extLst>
          </p:cNvPr>
          <p:cNvSpPr>
            <a:spLocks noGrp="1"/>
          </p:cNvSpPr>
          <p:nvPr>
            <p:ph type="sldNum" sz="quarter" idx="13"/>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34936944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6FE4EC-2507-AF43-8349-8CE505DB0255}"/>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A541A9ED-08D1-1146-AC96-A2719925075D}"/>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4">
            <a:extLst>
              <a:ext uri="{FF2B5EF4-FFF2-40B4-BE49-F238E27FC236}">
                <a16:creationId xmlns:a16="http://schemas.microsoft.com/office/drawing/2014/main" id="{633B37FB-74FD-CA47-A9CB-995E4F8610D3}"/>
              </a:ext>
            </a:extLst>
          </p:cNvPr>
          <p:cNvSpPr>
            <a:spLocks noGrp="1"/>
          </p:cNvSpPr>
          <p:nvPr>
            <p:ph type="title" hasCustomPrompt="1"/>
          </p:nvPr>
        </p:nvSpPr>
        <p:spPr>
          <a:xfrm>
            <a:off x="609600" y="305530"/>
            <a:ext cx="8229600" cy="563562"/>
          </a:xfrm>
          <a:prstGeom prst="rect">
            <a:avLst/>
          </a:prstGeom>
        </p:spPr>
        <p:txBody>
          <a:bodyPr/>
          <a:lstStyle>
            <a:lvl1pPr>
              <a:defRPr>
                <a:solidFill>
                  <a:schemeClr val="bg1"/>
                </a:solidFill>
              </a:defRPr>
            </a:lvl1pPr>
          </a:lstStyle>
          <a:p>
            <a:r>
              <a:rPr lang="en-US" dirty="0"/>
              <a:t>Right Click to Change Photos</a:t>
            </a:r>
          </a:p>
        </p:txBody>
      </p:sp>
      <p:pic>
        <p:nvPicPr>
          <p:cNvPr id="9" name="Picture 8">
            <a:extLst>
              <a:ext uri="{FF2B5EF4-FFF2-40B4-BE49-F238E27FC236}">
                <a16:creationId xmlns:a16="http://schemas.microsoft.com/office/drawing/2014/main" id="{FE5FFD9B-A527-0A4A-AFB1-898C57E37DA0}"/>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pic>
        <p:nvPicPr>
          <p:cNvPr id="11" name="Picture 10">
            <a:extLst>
              <a:ext uri="{FF2B5EF4-FFF2-40B4-BE49-F238E27FC236}">
                <a16:creationId xmlns:a16="http://schemas.microsoft.com/office/drawing/2014/main" id="{BAC6C21C-3DDC-A940-845F-181075B0C1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42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2" name="Table 11">
            <a:extLst>
              <a:ext uri="{FF2B5EF4-FFF2-40B4-BE49-F238E27FC236}">
                <a16:creationId xmlns:a16="http://schemas.microsoft.com/office/drawing/2014/main" id="{FB22B7A3-8EBE-1F48-808B-38A1538113A0}"/>
              </a:ext>
            </a:extLst>
          </p:cNvPr>
          <p:cNvGraphicFramePr>
            <a:graphicFrameLocks noGrp="1"/>
          </p:cNvGraphicFramePr>
          <p:nvPr>
            <p:extLst>
              <p:ext uri="{D42A27DB-BD31-4B8C-83A1-F6EECF244321}">
                <p14:modId xmlns:p14="http://schemas.microsoft.com/office/powerpoint/2010/main" val="2195515321"/>
              </p:ext>
            </p:extLst>
          </p:nvPr>
        </p:nvGraphicFramePr>
        <p:xfrm>
          <a:off x="293352" y="4577472"/>
          <a:ext cx="11452180" cy="1311482"/>
        </p:xfrm>
        <a:graphic>
          <a:graphicData uri="http://schemas.openxmlformats.org/drawingml/2006/table">
            <a:tbl>
              <a:tblPr firstRow="1" bandRow="1">
                <a:tableStyleId>{5C22544A-7EE6-4342-B048-85BDC9FD1C3A}</a:tableStyleId>
              </a:tblPr>
              <a:tblGrid>
                <a:gridCol w="2863045">
                  <a:extLst>
                    <a:ext uri="{9D8B030D-6E8A-4147-A177-3AD203B41FA5}">
                      <a16:colId xmlns:a16="http://schemas.microsoft.com/office/drawing/2014/main" val="3056291280"/>
                    </a:ext>
                  </a:extLst>
                </a:gridCol>
                <a:gridCol w="2863045">
                  <a:extLst>
                    <a:ext uri="{9D8B030D-6E8A-4147-A177-3AD203B41FA5}">
                      <a16:colId xmlns:a16="http://schemas.microsoft.com/office/drawing/2014/main" val="2065936292"/>
                    </a:ext>
                  </a:extLst>
                </a:gridCol>
                <a:gridCol w="2863045">
                  <a:extLst>
                    <a:ext uri="{9D8B030D-6E8A-4147-A177-3AD203B41FA5}">
                      <a16:colId xmlns:a16="http://schemas.microsoft.com/office/drawing/2014/main" val="528451081"/>
                    </a:ext>
                  </a:extLst>
                </a:gridCol>
                <a:gridCol w="2863045">
                  <a:extLst>
                    <a:ext uri="{9D8B030D-6E8A-4147-A177-3AD203B41FA5}">
                      <a16:colId xmlns:a16="http://schemas.microsoft.com/office/drawing/2014/main" val="1056498245"/>
                    </a:ext>
                  </a:extLst>
                </a:gridCol>
              </a:tblGrid>
              <a:tr h="1311482">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sz="2700" dirty="0">
                          <a:solidFill>
                            <a:srgbClr val="2095CB"/>
                          </a:solidFill>
                          <a:latin typeface="Calibri" panose="020F0502020204030204" pitchFamily="34" charset="0"/>
                          <a:cs typeface="Calibri" panose="020F0502020204030204" pitchFamily="34" charset="0"/>
                        </a:rPr>
                        <a:t>Title Goes Here</a:t>
                      </a:r>
                      <a:endParaRPr lang="en-US" sz="2700" dirty="0">
                        <a:solidFill>
                          <a:srgbClr val="2095CB"/>
                        </a:solidFill>
                        <a:latin typeface="Gentona Book" pitchFamily="2" charset="77"/>
                      </a:endParaRPr>
                    </a:p>
                    <a:p>
                      <a:endParaRPr lang="en-US" sz="27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sz="2700" dirty="0">
                          <a:solidFill>
                            <a:srgbClr val="2095CB"/>
                          </a:solidFill>
                          <a:latin typeface="Calibri" panose="020F0502020204030204" pitchFamily="34" charset="0"/>
                          <a:cs typeface="Calibri" panose="020F0502020204030204" pitchFamily="34" charset="0"/>
                        </a:rPr>
                        <a:t>Title Goes Here</a:t>
                      </a:r>
                      <a:endParaRPr lang="en-US" sz="2700" dirty="0">
                        <a:solidFill>
                          <a:srgbClr val="2095CB"/>
                        </a:solidFill>
                        <a:latin typeface="Gentona Book" pitchFamily="2" charset="77"/>
                      </a:endParaRPr>
                    </a:p>
                    <a:p>
                      <a:endParaRPr lang="en-US" sz="27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sz="2700" dirty="0">
                          <a:solidFill>
                            <a:srgbClr val="2095CB"/>
                          </a:solidFill>
                          <a:latin typeface="Calibri" panose="020F0502020204030204" pitchFamily="34" charset="0"/>
                          <a:cs typeface="Calibri" panose="020F0502020204030204" pitchFamily="34" charset="0"/>
                        </a:rPr>
                        <a:t>Title Goes Here</a:t>
                      </a:r>
                      <a:endParaRPr lang="en-US" sz="2700" dirty="0">
                        <a:solidFill>
                          <a:srgbClr val="2095CB"/>
                        </a:solidFill>
                        <a:latin typeface="Gentona Book" pitchFamily="2" charset="77"/>
                      </a:endParaRPr>
                    </a:p>
                    <a:p>
                      <a:endParaRPr lang="en-US" sz="27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sz="2700" dirty="0">
                          <a:solidFill>
                            <a:srgbClr val="2095CB"/>
                          </a:solidFill>
                          <a:latin typeface="Calibri" panose="020F0502020204030204" pitchFamily="34" charset="0"/>
                          <a:cs typeface="Calibri" panose="020F0502020204030204" pitchFamily="34" charset="0"/>
                        </a:rPr>
                        <a:t>Title Goes Here</a:t>
                      </a:r>
                      <a:endParaRPr lang="en-US" sz="2700" dirty="0">
                        <a:solidFill>
                          <a:srgbClr val="2095CB"/>
                        </a:solidFill>
                        <a:latin typeface="Gentona Book" pitchFamily="2" charset="77"/>
                      </a:endParaRPr>
                    </a:p>
                    <a:p>
                      <a:endParaRPr lang="en-US" sz="27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48445522"/>
                  </a:ext>
                </a:extLst>
              </a:tr>
            </a:tbl>
          </a:graphicData>
        </a:graphic>
      </p:graphicFrame>
      <p:pic>
        <p:nvPicPr>
          <p:cNvPr id="13" name="Picture 12">
            <a:extLst>
              <a:ext uri="{FF2B5EF4-FFF2-40B4-BE49-F238E27FC236}">
                <a16:creationId xmlns:a16="http://schemas.microsoft.com/office/drawing/2014/main" id="{09870840-8650-A747-BF8C-6090FF4C72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297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035174E9-9763-3148-A64F-FC18104655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0142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3DA8C018-AB91-AE44-85A3-8FC9BA1E50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9702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 Placeholder 6">
            <a:extLst>
              <a:ext uri="{FF2B5EF4-FFF2-40B4-BE49-F238E27FC236}">
                <a16:creationId xmlns:a16="http://schemas.microsoft.com/office/drawing/2014/main" id="{FB13E810-7643-0D40-8876-74451CC6B61B}"/>
              </a:ext>
            </a:extLst>
          </p:cNvPr>
          <p:cNvSpPr>
            <a:spLocks noGrp="1"/>
          </p:cNvSpPr>
          <p:nvPr>
            <p:ph type="body" sz="quarter" idx="10"/>
          </p:nvPr>
        </p:nvSpPr>
        <p:spPr>
          <a:xfrm>
            <a:off x="609600" y="895350"/>
            <a:ext cx="9886950" cy="381000"/>
          </a:xfrm>
          <a:prstGeom prst="rect">
            <a:avLst/>
          </a:prstGeom>
        </p:spPr>
        <p:txBody>
          <a:bodyPr>
            <a:normAutofit fontScale="77500" lnSpcReduction="20000"/>
          </a:bodyPr>
          <a:lstStyle>
            <a:lvl1pPr>
              <a:defRPr>
                <a:solidFill>
                  <a:schemeClr val="bg1"/>
                </a:solidFill>
              </a:defRPr>
            </a:lvl1pPr>
          </a:lstStyle>
          <a:p>
            <a:pPr marL="0" lvl="0" indent="0">
              <a:buNone/>
            </a:pPr>
            <a:r>
              <a:rPr lang="en-US"/>
              <a:t>Click to edit Master text styles</a:t>
            </a:r>
          </a:p>
        </p:txBody>
      </p:sp>
    </p:spTree>
    <p:extLst>
      <p:ext uri="{BB962C8B-B14F-4D97-AF65-F5344CB8AC3E}">
        <p14:creationId xmlns:p14="http://schemas.microsoft.com/office/powerpoint/2010/main" val="567607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2041072"/>
            <a:ext cx="6172200" cy="3819979"/>
          </a:xfrm>
          <a:prstGeom prst="rect">
            <a:avLst/>
          </a:prstGeom>
        </p:spPr>
        <p:txBody>
          <a:bodyPr/>
          <a:lstStyle>
            <a:lvl1pPr marL="228611" indent="-228611">
              <a:buFontTx/>
              <a:buBlip>
                <a:blip r:embed="rId2"/>
              </a:buBlip>
              <a:defRPr sz="3200"/>
            </a:lvl1pPr>
            <a:lvl2pPr>
              <a:defRPr sz="2800"/>
            </a:lvl2pPr>
            <a:lvl3pPr marL="1143057" indent="-228611">
              <a:buFont typeface="Courier New" panose="02070309020205020404" pitchFamily="49" charset="0"/>
              <a:buChar char="o"/>
              <a:defRPr sz="2400"/>
            </a:lvl3pPr>
            <a:lvl4pPr>
              <a:defRPr sz="2000"/>
            </a:lvl4pPr>
            <a:lvl5pPr>
              <a:defRPr sz="2000"/>
            </a:lvl5pPr>
            <a:lvl6pPr>
              <a:defRPr sz="2000"/>
            </a:lvl6pPr>
            <a:lvl7pPr>
              <a:defRPr sz="2000"/>
            </a:lvl7pPr>
            <a:lvl8pPr>
              <a:defRPr sz="2000"/>
            </a:lvl8pPr>
            <a:lvl9pPr>
              <a:defRPr sz="2000"/>
            </a:lvl9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9" y="2057400"/>
            <a:ext cx="3932237" cy="3811588"/>
          </a:xfrm>
          <a:prstGeom prst="rect">
            <a:avLst/>
          </a:prstGeo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edit Master text styles</a:t>
            </a:r>
          </a:p>
        </p:txBody>
      </p:sp>
      <p:sp>
        <p:nvSpPr>
          <p:cNvPr id="8" name="Rectangle 7">
            <a:extLst>
              <a:ext uri="{FF2B5EF4-FFF2-40B4-BE49-F238E27FC236}">
                <a16:creationId xmlns:a16="http://schemas.microsoft.com/office/drawing/2014/main" id="{DA6240B6-32DA-D44E-B963-42A4679BB95F}"/>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9C2A3FB2-E446-404D-89AB-9498965FD8F1}"/>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4">
            <a:extLst>
              <a:ext uri="{FF2B5EF4-FFF2-40B4-BE49-F238E27FC236}">
                <a16:creationId xmlns:a16="http://schemas.microsoft.com/office/drawing/2014/main" id="{98A44E99-A682-1D40-B82F-5A93BD58E379}"/>
              </a:ext>
            </a:extLst>
          </p:cNvPr>
          <p:cNvSpPr>
            <a:spLocks noGrp="1"/>
          </p:cNvSpPr>
          <p:nvPr>
            <p:ph type="title"/>
          </p:nvPr>
        </p:nvSpPr>
        <p:spPr>
          <a:xfrm>
            <a:off x="609600" y="5032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CC6E1C09-01C2-3F4C-9A56-EB174C3396D6}"/>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2" name="Date Placeholder 1">
            <a:extLst>
              <a:ext uri="{FF2B5EF4-FFF2-40B4-BE49-F238E27FC236}">
                <a16:creationId xmlns:a16="http://schemas.microsoft.com/office/drawing/2014/main" id="{4CAAA743-134D-A1C9-B7F7-B4E74C8787DE}"/>
              </a:ext>
            </a:extLst>
          </p:cNvPr>
          <p:cNvSpPr>
            <a:spLocks noGrp="1"/>
          </p:cNvSpPr>
          <p:nvPr>
            <p:ph type="dt" sz="half" idx="11"/>
          </p:nvPr>
        </p:nvSpPr>
        <p:spPr>
          <a:xfrm>
            <a:off x="228600" y="6480338"/>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5" name="Slide Number Placeholder 3">
            <a:extLst>
              <a:ext uri="{FF2B5EF4-FFF2-40B4-BE49-F238E27FC236}">
                <a16:creationId xmlns:a16="http://schemas.microsoft.com/office/drawing/2014/main" id="{32FC0BE1-CD8E-8AD8-DCF1-75273BE84349}"/>
              </a:ext>
            </a:extLst>
          </p:cNvPr>
          <p:cNvSpPr>
            <a:spLocks noGrp="1"/>
          </p:cNvSpPr>
          <p:nvPr>
            <p:ph type="sldNum" sz="quarter" idx="13"/>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1705514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41072"/>
            <a:ext cx="6172200" cy="3819979"/>
          </a:xfrm>
          <a:prstGeom prst="rect">
            <a:avLst/>
          </a:prstGeom>
        </p:spPr>
        <p:txBody>
          <a:bodyPr/>
          <a:lstStyle>
            <a:lvl1pPr marL="0" indent="0">
              <a:buNone/>
              <a:defRPr sz="32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t>Click icon to add picture</a:t>
            </a:r>
          </a:p>
        </p:txBody>
      </p:sp>
      <p:sp>
        <p:nvSpPr>
          <p:cNvPr id="4" name="Text Placeholder 3"/>
          <p:cNvSpPr>
            <a:spLocks noGrp="1"/>
          </p:cNvSpPr>
          <p:nvPr>
            <p:ph type="body" sz="half" idx="2"/>
          </p:nvPr>
        </p:nvSpPr>
        <p:spPr>
          <a:xfrm>
            <a:off x="839789" y="2057400"/>
            <a:ext cx="3932237" cy="3811588"/>
          </a:xfrm>
          <a:prstGeom prst="rect">
            <a:avLst/>
          </a:prstGeo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edit Master text styles</a:t>
            </a:r>
          </a:p>
        </p:txBody>
      </p:sp>
      <p:sp>
        <p:nvSpPr>
          <p:cNvPr id="8" name="Rectangle 7">
            <a:extLst>
              <a:ext uri="{FF2B5EF4-FFF2-40B4-BE49-F238E27FC236}">
                <a16:creationId xmlns:a16="http://schemas.microsoft.com/office/drawing/2014/main" id="{0B6D762D-7DDA-2D46-95FD-819A8414671B}"/>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ACE98E7-1B28-7F4F-AF7A-E12A2C1BC02E}"/>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4">
            <a:extLst>
              <a:ext uri="{FF2B5EF4-FFF2-40B4-BE49-F238E27FC236}">
                <a16:creationId xmlns:a16="http://schemas.microsoft.com/office/drawing/2014/main" id="{F97D7C58-1DCB-DA43-AE0A-EBCC91CA0451}"/>
              </a:ext>
            </a:extLst>
          </p:cNvPr>
          <p:cNvSpPr>
            <a:spLocks noGrp="1"/>
          </p:cNvSpPr>
          <p:nvPr>
            <p:ph type="title"/>
          </p:nvPr>
        </p:nvSpPr>
        <p:spPr>
          <a:xfrm>
            <a:off x="609600" y="5032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8C0C4BBF-C0AF-4345-951B-44974768E0D5}"/>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12" name="Date Placeholder 1">
            <a:extLst>
              <a:ext uri="{FF2B5EF4-FFF2-40B4-BE49-F238E27FC236}">
                <a16:creationId xmlns:a16="http://schemas.microsoft.com/office/drawing/2014/main" id="{D8440193-AA9F-9B48-868A-7802A0F3DF73}"/>
              </a:ext>
            </a:extLst>
          </p:cNvPr>
          <p:cNvSpPr>
            <a:spLocks noGrp="1"/>
          </p:cNvSpPr>
          <p:nvPr>
            <p:ph type="dt" sz="half" idx="10"/>
          </p:nvPr>
        </p:nvSpPr>
        <p:spPr>
          <a:xfrm>
            <a:off x="219442" y="6488219"/>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13" name="Footer Placeholder 2">
            <a:extLst>
              <a:ext uri="{FF2B5EF4-FFF2-40B4-BE49-F238E27FC236}">
                <a16:creationId xmlns:a16="http://schemas.microsoft.com/office/drawing/2014/main" id="{4483161F-B225-214F-9939-BEDEC0BB9A38}"/>
              </a:ext>
            </a:extLst>
          </p:cNvPr>
          <p:cNvSpPr>
            <a:spLocks noGrp="1"/>
          </p:cNvSpPr>
          <p:nvPr>
            <p:ph type="ftr" sz="quarter" idx="11"/>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4" name="Slide Number Placeholder 3">
            <a:extLst>
              <a:ext uri="{FF2B5EF4-FFF2-40B4-BE49-F238E27FC236}">
                <a16:creationId xmlns:a16="http://schemas.microsoft.com/office/drawing/2014/main" id="{D36DF6D4-C6A2-5A4B-8A23-1F6091126CCB}"/>
              </a:ext>
            </a:extLst>
          </p:cNvPr>
          <p:cNvSpPr>
            <a:spLocks noGrp="1"/>
          </p:cNvSpPr>
          <p:nvPr>
            <p:ph type="sldNum" sz="quarter" idx="12"/>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4307029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p:nvPicPr>
        <p:blipFill>
          <a:blip r:embed="rId3"/>
          <a:stretch>
            <a:fillRect/>
          </a:stretch>
        </p:blipFill>
        <p:spPr>
          <a:xfrm>
            <a:off x="139454" y="4536342"/>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p:nvSpPr>
        <p:spPr>
          <a:xfrm>
            <a:off x="1" y="2831606"/>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9E1B"/>
              </a:solidFill>
            </a:endParaRPr>
          </a:p>
        </p:txBody>
      </p:sp>
      <p:sp>
        <p:nvSpPr>
          <p:cNvPr id="8" name="Rectangle 7">
            <a:extLst>
              <a:ext uri="{FF2B5EF4-FFF2-40B4-BE49-F238E27FC236}">
                <a16:creationId xmlns:a16="http://schemas.microsoft.com/office/drawing/2014/main" id="{A591D633-992C-8F4A-B5EE-5C8D486C68FE}"/>
              </a:ext>
            </a:extLst>
          </p:cNvPr>
          <p:cNvSpPr/>
          <p:nvPr/>
        </p:nvSpPr>
        <p:spPr>
          <a:xfrm>
            <a:off x="669698" y="2873631"/>
            <a:ext cx="7844107" cy="1015663"/>
          </a:xfrm>
          <a:prstGeom prst="rect">
            <a:avLst/>
          </a:prstGeom>
        </p:spPr>
        <p:txBody>
          <a:bodyPr wrap="square">
            <a:spAutoFit/>
          </a:bodyPr>
          <a:lstStyle/>
          <a:p>
            <a:r>
              <a:rPr lang="en-US" sz="6000" b="1" dirty="0">
                <a:solidFill>
                  <a:schemeClr val="bg1"/>
                </a:solidFill>
                <a:latin typeface="Calibri" panose="020F0502020204030204" pitchFamily="34" charset="0"/>
                <a:cs typeface="Calibri" panose="020F0502020204030204" pitchFamily="34" charset="0"/>
              </a:rPr>
              <a:t>Build for what’s next™</a:t>
            </a:r>
            <a:endParaRPr lang="en-US" sz="6000" dirty="0"/>
          </a:p>
        </p:txBody>
      </p:sp>
    </p:spTree>
    <p:extLst>
      <p:ext uri="{BB962C8B-B14F-4D97-AF65-F5344CB8AC3E}">
        <p14:creationId xmlns:p14="http://schemas.microsoft.com/office/powerpoint/2010/main" val="3747313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E0276C-AA33-6FE8-68FD-05E7FDC37CB3}"/>
              </a:ext>
            </a:extLst>
          </p:cNvPr>
          <p:cNvSpPr>
            <a:spLocks noGrp="1"/>
          </p:cNvSpPr>
          <p:nvPr>
            <p:ph type="dt" sz="half" idx="10"/>
          </p:nvPr>
        </p:nvSpPr>
        <p:spPr/>
        <p:txBody>
          <a:bodyPr/>
          <a:lstStyle/>
          <a:p>
            <a:r>
              <a:rPr lang="en-US"/>
              <a:t>ICODO 2023</a:t>
            </a:r>
          </a:p>
        </p:txBody>
      </p:sp>
      <p:sp>
        <p:nvSpPr>
          <p:cNvPr id="3" name="Footer Placeholder 2">
            <a:extLst>
              <a:ext uri="{FF2B5EF4-FFF2-40B4-BE49-F238E27FC236}">
                <a16:creationId xmlns:a16="http://schemas.microsoft.com/office/drawing/2014/main" id="{E9416C2F-6206-CC3D-2E4C-5545E64B53D4}"/>
              </a:ext>
            </a:extLst>
          </p:cNvPr>
          <p:cNvSpPr>
            <a:spLocks noGrp="1"/>
          </p:cNvSpPr>
          <p:nvPr>
            <p:ph type="ftr" sz="quarter" idx="11"/>
          </p:nvPr>
        </p:nvSpPr>
        <p:spPr>
          <a:xfrm>
            <a:off x="4038600" y="5730126"/>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D09D7B16-BF4E-6CF1-2864-8D5123D9A061}"/>
              </a:ext>
            </a:extLst>
          </p:cNvPr>
          <p:cNvSpPr>
            <a:spLocks noGrp="1"/>
          </p:cNvSpPr>
          <p:nvPr>
            <p:ph type="sldNum" sz="quarter" idx="12"/>
          </p:nvPr>
        </p:nvSpPr>
        <p:spPr/>
        <p:txBody>
          <a:bodyPr/>
          <a:lstStyle/>
          <a:p>
            <a:fld id="{A068A2F6-7DD8-4F47-BCDF-B3779B9B09D1}" type="slidenum">
              <a:rPr lang="en-US" smtClean="0"/>
              <a:t>‹#›</a:t>
            </a:fld>
            <a:endParaRPr lang="en-US"/>
          </a:p>
        </p:txBody>
      </p:sp>
    </p:spTree>
    <p:extLst>
      <p:ext uri="{BB962C8B-B14F-4D97-AF65-F5344CB8AC3E}">
        <p14:creationId xmlns:p14="http://schemas.microsoft.com/office/powerpoint/2010/main" val="3211168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p:cSld name="14_Title Slide">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9528524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 section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C3C3C1-3656-3712-BC85-738BF9BCCF67}"/>
              </a:ext>
            </a:extLst>
          </p:cNvPr>
          <p:cNvSpPr/>
          <p:nvPr userDrawn="1"/>
        </p:nvSpPr>
        <p:spPr>
          <a:xfrm>
            <a:off x="841848" y="1988840"/>
            <a:ext cx="3407344" cy="3816424"/>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7">
            <a:extLst>
              <a:ext uri="{FF2B5EF4-FFF2-40B4-BE49-F238E27FC236}">
                <a16:creationId xmlns:a16="http://schemas.microsoft.com/office/drawing/2014/main" id="{BC30E00C-E692-F311-6933-5501992663F8}"/>
              </a:ext>
            </a:extLst>
          </p:cNvPr>
          <p:cNvSpPr>
            <a:spLocks noGrp="1"/>
          </p:cNvSpPr>
          <p:nvPr>
            <p:ph type="body" sz="quarter" idx="12" hasCustomPrompt="1"/>
          </p:nvPr>
        </p:nvSpPr>
        <p:spPr>
          <a:xfrm>
            <a:off x="1177368" y="2442659"/>
            <a:ext cx="2736304" cy="360412"/>
          </a:xfrm>
          <a:prstGeom prst="rect">
            <a:avLst/>
          </a:prstGeom>
        </p:spPr>
        <p:txBody>
          <a:bodyPr anchor="ctr">
            <a:noAutofit/>
          </a:bodyPr>
          <a:lstStyle>
            <a:lvl1pPr marL="0" indent="0" algn="l">
              <a:lnSpc>
                <a:spcPct val="100000"/>
              </a:lnSpc>
              <a:spcBef>
                <a:spcPts val="0"/>
              </a:spcBef>
              <a:buNone/>
              <a:defRPr sz="1600" b="1">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Heading Here</a:t>
            </a:r>
            <a:endParaRPr lang="en-GB"/>
          </a:p>
        </p:txBody>
      </p:sp>
      <p:sp>
        <p:nvSpPr>
          <p:cNvPr id="17" name="Text Placeholder 7">
            <a:extLst>
              <a:ext uri="{FF2B5EF4-FFF2-40B4-BE49-F238E27FC236}">
                <a16:creationId xmlns:a16="http://schemas.microsoft.com/office/drawing/2014/main" id="{0B4AAECE-10FD-3691-AF83-9C71D49AA6ED}"/>
              </a:ext>
            </a:extLst>
          </p:cNvPr>
          <p:cNvSpPr>
            <a:spLocks noGrp="1"/>
          </p:cNvSpPr>
          <p:nvPr>
            <p:ph type="body" sz="quarter" idx="10" hasCustomPrompt="1"/>
          </p:nvPr>
        </p:nvSpPr>
        <p:spPr>
          <a:xfrm>
            <a:off x="766778" y="519669"/>
            <a:ext cx="10665794" cy="647700"/>
          </a:xfrm>
          <a:prstGeom prst="rect">
            <a:avLst/>
          </a:prstGeom>
        </p:spPr>
        <p:txBody>
          <a:bodyPr anchor="ctr">
            <a:noAutofit/>
          </a:bodyPr>
          <a:lstStyle>
            <a:lvl1pPr marL="0" indent="0" algn="l">
              <a:lnSpc>
                <a:spcPct val="100000"/>
              </a:lnSpc>
              <a:spcBef>
                <a:spcPts val="0"/>
              </a:spcBef>
              <a:buNone/>
              <a:defRPr sz="3200" b="1">
                <a:solidFill>
                  <a:srgbClr val="022447"/>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3 Idea Slide Heading Here</a:t>
            </a:r>
            <a:endParaRPr lang="en-GB"/>
          </a:p>
        </p:txBody>
      </p:sp>
      <p:sp>
        <p:nvSpPr>
          <p:cNvPr id="9" name="Rectangle 8">
            <a:extLst>
              <a:ext uri="{FF2B5EF4-FFF2-40B4-BE49-F238E27FC236}">
                <a16:creationId xmlns:a16="http://schemas.microsoft.com/office/drawing/2014/main" id="{0095285C-4BEE-93D0-0930-4F17E144F2FE}"/>
              </a:ext>
            </a:extLst>
          </p:cNvPr>
          <p:cNvSpPr/>
          <p:nvPr userDrawn="1"/>
        </p:nvSpPr>
        <p:spPr>
          <a:xfrm>
            <a:off x="4392329" y="1988840"/>
            <a:ext cx="3407344" cy="3816424"/>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Rectangle 9">
            <a:extLst>
              <a:ext uri="{FF2B5EF4-FFF2-40B4-BE49-F238E27FC236}">
                <a16:creationId xmlns:a16="http://schemas.microsoft.com/office/drawing/2014/main" id="{7EE8E3DD-1C72-42F1-B489-6496FE7B8EDD}"/>
              </a:ext>
            </a:extLst>
          </p:cNvPr>
          <p:cNvSpPr/>
          <p:nvPr userDrawn="1"/>
        </p:nvSpPr>
        <p:spPr>
          <a:xfrm>
            <a:off x="7942808" y="1988840"/>
            <a:ext cx="3407344" cy="3816424"/>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Text Placeholder 7">
            <a:extLst>
              <a:ext uri="{FF2B5EF4-FFF2-40B4-BE49-F238E27FC236}">
                <a16:creationId xmlns:a16="http://schemas.microsoft.com/office/drawing/2014/main" id="{6D55D640-55FA-4055-7BA7-F2462A69C2ED}"/>
              </a:ext>
            </a:extLst>
          </p:cNvPr>
          <p:cNvSpPr>
            <a:spLocks noGrp="1"/>
          </p:cNvSpPr>
          <p:nvPr>
            <p:ph type="body" sz="quarter" idx="11" hasCustomPrompt="1"/>
          </p:nvPr>
        </p:nvSpPr>
        <p:spPr>
          <a:xfrm>
            <a:off x="766763" y="1166462"/>
            <a:ext cx="10658475" cy="606354"/>
          </a:xfrm>
          <a:prstGeom prst="rect">
            <a:avLst/>
          </a:prstGeom>
        </p:spPr>
        <p:txBody>
          <a:bodyPr anchor="t">
            <a:normAutofit/>
          </a:bodyPr>
          <a:lstStyle>
            <a:lvl1pPr marL="0" indent="0" algn="l">
              <a:lnSpc>
                <a:spcPct val="150000"/>
              </a:lnSpc>
              <a:spcBef>
                <a:spcPts val="0"/>
              </a:spcBef>
              <a:buNone/>
              <a:defRPr sz="1600" b="0">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Text Here</a:t>
            </a:r>
            <a:endParaRPr lang="en-GB"/>
          </a:p>
        </p:txBody>
      </p:sp>
      <p:sp>
        <p:nvSpPr>
          <p:cNvPr id="20" name="Text Placeholder 7">
            <a:extLst>
              <a:ext uri="{FF2B5EF4-FFF2-40B4-BE49-F238E27FC236}">
                <a16:creationId xmlns:a16="http://schemas.microsoft.com/office/drawing/2014/main" id="{7E8DC94A-BBB7-B725-8064-CE55401E4E86}"/>
              </a:ext>
            </a:extLst>
          </p:cNvPr>
          <p:cNvSpPr>
            <a:spLocks noGrp="1"/>
          </p:cNvSpPr>
          <p:nvPr>
            <p:ph type="body" sz="quarter" idx="13" hasCustomPrompt="1"/>
          </p:nvPr>
        </p:nvSpPr>
        <p:spPr>
          <a:xfrm>
            <a:off x="1177368" y="2865121"/>
            <a:ext cx="2736304" cy="2724120"/>
          </a:xfrm>
          <a:prstGeom prst="rect">
            <a:avLst/>
          </a:prstGeom>
        </p:spPr>
        <p:txBody>
          <a:bodyPr anchor="t">
            <a:noAutofit/>
          </a:bodyPr>
          <a:lstStyle>
            <a:lvl1pPr marL="0" indent="0" algn="l">
              <a:lnSpc>
                <a:spcPct val="150000"/>
              </a:lnSpc>
              <a:spcBef>
                <a:spcPts val="0"/>
              </a:spcBef>
              <a:buNone/>
              <a:defRPr sz="1400">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text here</a:t>
            </a:r>
            <a:endParaRPr lang="en-GB"/>
          </a:p>
        </p:txBody>
      </p:sp>
      <p:sp>
        <p:nvSpPr>
          <p:cNvPr id="21" name="Text Placeholder 7">
            <a:extLst>
              <a:ext uri="{FF2B5EF4-FFF2-40B4-BE49-F238E27FC236}">
                <a16:creationId xmlns:a16="http://schemas.microsoft.com/office/drawing/2014/main" id="{4FDD2181-B92A-7E37-40D7-07588BB5CCE8}"/>
              </a:ext>
            </a:extLst>
          </p:cNvPr>
          <p:cNvSpPr>
            <a:spLocks noGrp="1"/>
          </p:cNvSpPr>
          <p:nvPr>
            <p:ph type="body" sz="quarter" idx="14" hasCustomPrompt="1"/>
          </p:nvPr>
        </p:nvSpPr>
        <p:spPr>
          <a:xfrm>
            <a:off x="4750542" y="2442659"/>
            <a:ext cx="2736304" cy="360412"/>
          </a:xfrm>
          <a:prstGeom prst="rect">
            <a:avLst/>
          </a:prstGeom>
        </p:spPr>
        <p:txBody>
          <a:bodyPr anchor="ctr">
            <a:noAutofit/>
          </a:bodyPr>
          <a:lstStyle>
            <a:lvl1pPr marL="0" indent="0" algn="l">
              <a:lnSpc>
                <a:spcPct val="100000"/>
              </a:lnSpc>
              <a:spcBef>
                <a:spcPts val="0"/>
              </a:spcBef>
              <a:buNone/>
              <a:defRPr sz="1600" b="1">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Heading Here</a:t>
            </a:r>
            <a:endParaRPr lang="en-GB"/>
          </a:p>
        </p:txBody>
      </p:sp>
      <p:sp>
        <p:nvSpPr>
          <p:cNvPr id="22" name="Text Placeholder 7">
            <a:extLst>
              <a:ext uri="{FF2B5EF4-FFF2-40B4-BE49-F238E27FC236}">
                <a16:creationId xmlns:a16="http://schemas.microsoft.com/office/drawing/2014/main" id="{D8045335-4A92-46E0-DF8B-94CC991125AF}"/>
              </a:ext>
            </a:extLst>
          </p:cNvPr>
          <p:cNvSpPr>
            <a:spLocks noGrp="1"/>
          </p:cNvSpPr>
          <p:nvPr>
            <p:ph type="body" sz="quarter" idx="15" hasCustomPrompt="1"/>
          </p:nvPr>
        </p:nvSpPr>
        <p:spPr>
          <a:xfrm>
            <a:off x="4750542" y="2865121"/>
            <a:ext cx="2736304" cy="2724120"/>
          </a:xfrm>
          <a:prstGeom prst="rect">
            <a:avLst/>
          </a:prstGeom>
        </p:spPr>
        <p:txBody>
          <a:bodyPr anchor="t">
            <a:noAutofit/>
          </a:bodyPr>
          <a:lstStyle>
            <a:lvl1pPr marL="0" indent="0" algn="l">
              <a:lnSpc>
                <a:spcPct val="150000"/>
              </a:lnSpc>
              <a:spcBef>
                <a:spcPts val="0"/>
              </a:spcBef>
              <a:buNone/>
              <a:defRPr sz="1400">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text here</a:t>
            </a:r>
            <a:endParaRPr lang="en-GB"/>
          </a:p>
        </p:txBody>
      </p:sp>
      <p:sp>
        <p:nvSpPr>
          <p:cNvPr id="23" name="Text Placeholder 7">
            <a:extLst>
              <a:ext uri="{FF2B5EF4-FFF2-40B4-BE49-F238E27FC236}">
                <a16:creationId xmlns:a16="http://schemas.microsoft.com/office/drawing/2014/main" id="{9DB7F647-00E1-0AD2-980F-A911387CD610}"/>
              </a:ext>
            </a:extLst>
          </p:cNvPr>
          <p:cNvSpPr>
            <a:spLocks noGrp="1"/>
          </p:cNvSpPr>
          <p:nvPr>
            <p:ph type="body" sz="quarter" idx="16" hasCustomPrompt="1"/>
          </p:nvPr>
        </p:nvSpPr>
        <p:spPr>
          <a:xfrm>
            <a:off x="8276873" y="2442659"/>
            <a:ext cx="2736304" cy="360412"/>
          </a:xfrm>
          <a:prstGeom prst="rect">
            <a:avLst/>
          </a:prstGeom>
        </p:spPr>
        <p:txBody>
          <a:bodyPr anchor="ctr">
            <a:noAutofit/>
          </a:bodyPr>
          <a:lstStyle>
            <a:lvl1pPr marL="0" indent="0" algn="l">
              <a:lnSpc>
                <a:spcPct val="100000"/>
              </a:lnSpc>
              <a:spcBef>
                <a:spcPts val="0"/>
              </a:spcBef>
              <a:buNone/>
              <a:defRPr sz="1600" b="1">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Heading Here</a:t>
            </a:r>
            <a:endParaRPr lang="en-GB"/>
          </a:p>
        </p:txBody>
      </p:sp>
      <p:sp>
        <p:nvSpPr>
          <p:cNvPr id="24" name="Text Placeholder 7">
            <a:extLst>
              <a:ext uri="{FF2B5EF4-FFF2-40B4-BE49-F238E27FC236}">
                <a16:creationId xmlns:a16="http://schemas.microsoft.com/office/drawing/2014/main" id="{34F870AE-F7E1-FECF-F185-9B352A5BCD60}"/>
              </a:ext>
            </a:extLst>
          </p:cNvPr>
          <p:cNvSpPr>
            <a:spLocks noGrp="1"/>
          </p:cNvSpPr>
          <p:nvPr>
            <p:ph type="body" sz="quarter" idx="17" hasCustomPrompt="1"/>
          </p:nvPr>
        </p:nvSpPr>
        <p:spPr>
          <a:xfrm>
            <a:off x="8276873" y="2865121"/>
            <a:ext cx="2736304" cy="2724120"/>
          </a:xfrm>
          <a:prstGeom prst="rect">
            <a:avLst/>
          </a:prstGeom>
        </p:spPr>
        <p:txBody>
          <a:bodyPr anchor="t">
            <a:noAutofit/>
          </a:bodyPr>
          <a:lstStyle>
            <a:lvl1pPr marL="0" indent="0" algn="l">
              <a:lnSpc>
                <a:spcPct val="150000"/>
              </a:lnSpc>
              <a:spcBef>
                <a:spcPts val="0"/>
              </a:spcBef>
              <a:buNone/>
              <a:defRPr sz="1400">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text here</a:t>
            </a:r>
            <a:endParaRPr lang="en-GB"/>
          </a:p>
        </p:txBody>
      </p:sp>
      <p:cxnSp>
        <p:nvCxnSpPr>
          <p:cNvPr id="26" name="Straight Connector 25">
            <a:extLst>
              <a:ext uri="{FF2B5EF4-FFF2-40B4-BE49-F238E27FC236}">
                <a16:creationId xmlns:a16="http://schemas.microsoft.com/office/drawing/2014/main" id="{4CB0853F-85D7-2EE3-8337-6A9F1D1BFADC}"/>
              </a:ext>
            </a:extLst>
          </p:cNvPr>
          <p:cNvCxnSpPr>
            <a:cxnSpLocks/>
          </p:cNvCxnSpPr>
          <p:nvPr userDrawn="1"/>
        </p:nvCxnSpPr>
        <p:spPr>
          <a:xfrm>
            <a:off x="841848" y="1988840"/>
            <a:ext cx="3407344" cy="0"/>
          </a:xfrm>
          <a:prstGeom prst="line">
            <a:avLst/>
          </a:prstGeom>
          <a:ln w="28575">
            <a:solidFill>
              <a:srgbClr val="02307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67B41-C12D-E97D-3B27-FBB153882F60}"/>
              </a:ext>
            </a:extLst>
          </p:cNvPr>
          <p:cNvCxnSpPr>
            <a:cxnSpLocks/>
          </p:cNvCxnSpPr>
          <p:nvPr userDrawn="1"/>
        </p:nvCxnSpPr>
        <p:spPr>
          <a:xfrm>
            <a:off x="4392328" y="1988840"/>
            <a:ext cx="3407344" cy="0"/>
          </a:xfrm>
          <a:prstGeom prst="line">
            <a:avLst/>
          </a:prstGeom>
          <a:ln w="28575">
            <a:solidFill>
              <a:srgbClr val="02307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3595B7-91C7-AEE6-5AC5-0FF8D5C3237A}"/>
              </a:ext>
            </a:extLst>
          </p:cNvPr>
          <p:cNvCxnSpPr>
            <a:cxnSpLocks/>
          </p:cNvCxnSpPr>
          <p:nvPr userDrawn="1"/>
        </p:nvCxnSpPr>
        <p:spPr>
          <a:xfrm>
            <a:off x="7942808" y="1988840"/>
            <a:ext cx="3407344" cy="0"/>
          </a:xfrm>
          <a:prstGeom prst="line">
            <a:avLst/>
          </a:prstGeom>
          <a:ln w="28575">
            <a:solidFill>
              <a:srgbClr val="02307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CA74055-7C49-B3D6-EAB9-A1078A739817}"/>
              </a:ext>
            </a:extLst>
          </p:cNvPr>
          <p:cNvPicPr>
            <a:picLocks noChangeAspect="1"/>
          </p:cNvPicPr>
          <p:nvPr userDrawn="1"/>
        </p:nvPicPr>
        <p:blipFill>
          <a:blip r:embed="rId2"/>
          <a:srcRect l="800" t="15529" r="92100" b="15529"/>
          <a:stretch>
            <a:fillRect/>
          </a:stretch>
        </p:blipFill>
        <p:spPr>
          <a:xfrm>
            <a:off x="11476537" y="6180023"/>
            <a:ext cx="560831" cy="544723"/>
          </a:xfrm>
          <a:custGeom>
            <a:avLst/>
            <a:gdLst>
              <a:gd name="connsiteX0" fmla="*/ 0 w 560831"/>
              <a:gd name="connsiteY0" fmla="*/ 0 h 544723"/>
              <a:gd name="connsiteX1" fmla="*/ 560831 w 560831"/>
              <a:gd name="connsiteY1" fmla="*/ 0 h 544723"/>
              <a:gd name="connsiteX2" fmla="*/ 560831 w 560831"/>
              <a:gd name="connsiteY2" fmla="*/ 544723 h 544723"/>
              <a:gd name="connsiteX3" fmla="*/ 0 w 560831"/>
              <a:gd name="connsiteY3" fmla="*/ 544723 h 544723"/>
            </a:gdLst>
            <a:ahLst/>
            <a:cxnLst>
              <a:cxn ang="0">
                <a:pos x="connsiteX0" y="connsiteY0"/>
              </a:cxn>
              <a:cxn ang="0">
                <a:pos x="connsiteX1" y="connsiteY1"/>
              </a:cxn>
              <a:cxn ang="0">
                <a:pos x="connsiteX2" y="connsiteY2"/>
              </a:cxn>
              <a:cxn ang="0">
                <a:pos x="connsiteX3" y="connsiteY3"/>
              </a:cxn>
            </a:cxnLst>
            <a:rect l="l" t="t" r="r" b="b"/>
            <a:pathLst>
              <a:path w="560831" h="544723">
                <a:moveTo>
                  <a:pt x="0" y="0"/>
                </a:moveTo>
                <a:lnTo>
                  <a:pt x="560831" y="0"/>
                </a:lnTo>
                <a:lnTo>
                  <a:pt x="560831" y="544723"/>
                </a:lnTo>
                <a:lnTo>
                  <a:pt x="0" y="544723"/>
                </a:lnTo>
                <a:close/>
              </a:path>
            </a:pathLst>
          </a:custGeom>
        </p:spPr>
      </p:pic>
      <p:pic>
        <p:nvPicPr>
          <p:cNvPr id="5" name="Picture 4" descr="Additional Logos – Brand Guidelines">
            <a:extLst>
              <a:ext uri="{FF2B5EF4-FFF2-40B4-BE49-F238E27FC236}">
                <a16:creationId xmlns:a16="http://schemas.microsoft.com/office/drawing/2014/main" id="{5B6E49AA-BB02-37C0-A5C9-83BFB747AACE}"/>
              </a:ext>
            </a:extLst>
          </p:cNvPr>
          <p:cNvPicPr>
            <a:picLocks noChangeAspect="1" noChangeArrowheads="1"/>
          </p:cNvPicPr>
          <p:nvPr userDrawn="1"/>
        </p:nvPicPr>
        <p:blipFill>
          <a:blip r:embed="rId3">
            <a:alphaModFix amt="3000"/>
            <a:extLst>
              <a:ext uri="{BEBA8EAE-BF5A-486C-A8C5-ECC9F3942E4B}">
                <a14:imgProps xmlns:a14="http://schemas.microsoft.com/office/drawing/2010/main">
                  <a14:imgLayer r:embed="rId4">
                    <a14:imgEffect>
                      <a14:brightnessContrast bright="-19000" contrast="-40000"/>
                    </a14:imgEffect>
                  </a14:imgLayer>
                </a14:imgProps>
              </a:ext>
              <a:ext uri="{28A0092B-C50C-407E-A947-70E740481C1C}">
                <a14:useLocalDpi xmlns:a14="http://schemas.microsoft.com/office/drawing/2010/main" val="0"/>
              </a:ext>
            </a:extLst>
          </a:blip>
          <a:srcRect l="42106" t="24370" r="42203" b="50202"/>
          <a:stretch>
            <a:fillRect/>
          </a:stretch>
        </p:blipFill>
        <p:spPr bwMode="auto">
          <a:xfrm>
            <a:off x="-526758" y="5664201"/>
            <a:ext cx="1159943" cy="1229679"/>
          </a:xfrm>
          <a:custGeom>
            <a:avLst/>
            <a:gdLst>
              <a:gd name="connsiteX0" fmla="*/ 0 w 832917"/>
              <a:gd name="connsiteY0" fmla="*/ 0 h 882992"/>
              <a:gd name="connsiteX1" fmla="*/ 832917 w 832917"/>
              <a:gd name="connsiteY1" fmla="*/ 0 h 882992"/>
              <a:gd name="connsiteX2" fmla="*/ 832917 w 832917"/>
              <a:gd name="connsiteY2" fmla="*/ 882992 h 882992"/>
              <a:gd name="connsiteX3" fmla="*/ 0 w 832917"/>
              <a:gd name="connsiteY3" fmla="*/ 882992 h 882992"/>
            </a:gdLst>
            <a:ahLst/>
            <a:cxnLst>
              <a:cxn ang="0">
                <a:pos x="connsiteX0" y="connsiteY0"/>
              </a:cxn>
              <a:cxn ang="0">
                <a:pos x="connsiteX1" y="connsiteY1"/>
              </a:cxn>
              <a:cxn ang="0">
                <a:pos x="connsiteX2" y="connsiteY2"/>
              </a:cxn>
              <a:cxn ang="0">
                <a:pos x="connsiteX3" y="connsiteY3"/>
              </a:cxn>
            </a:cxnLst>
            <a:rect l="l" t="t" r="r" b="b"/>
            <a:pathLst>
              <a:path w="832917" h="882992">
                <a:moveTo>
                  <a:pt x="0" y="0"/>
                </a:moveTo>
                <a:lnTo>
                  <a:pt x="832917" y="0"/>
                </a:lnTo>
                <a:lnTo>
                  <a:pt x="832917" y="882992"/>
                </a:lnTo>
                <a:lnTo>
                  <a:pt x="0" y="8829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31568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 with bullet and normal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C18DDB4-BE75-41FB-7711-F3EBF84F50C4}"/>
              </a:ext>
            </a:extLst>
          </p:cNvPr>
          <p:cNvSpPr>
            <a:spLocks noGrp="1"/>
          </p:cNvSpPr>
          <p:nvPr>
            <p:ph type="pic" sz="quarter" idx="14" hasCustomPrompt="1"/>
          </p:nvPr>
        </p:nvSpPr>
        <p:spPr>
          <a:xfrm>
            <a:off x="6383338" y="0"/>
            <a:ext cx="5808662" cy="6858000"/>
          </a:xfrm>
          <a:prstGeom prst="rect">
            <a:avLst/>
          </a:prstGeom>
        </p:spPr>
        <p:txBody>
          <a:bodyPr/>
          <a:lstStyle>
            <a:lvl1pPr marL="0" indent="0">
              <a:buNone/>
              <a:defRPr/>
            </a:lvl1pPr>
          </a:lstStyle>
          <a:p>
            <a:r>
              <a:rPr lang="en-GB"/>
              <a:t> </a:t>
            </a:r>
          </a:p>
        </p:txBody>
      </p:sp>
      <p:sp>
        <p:nvSpPr>
          <p:cNvPr id="26" name="Text Placeholder 13">
            <a:extLst>
              <a:ext uri="{FF2B5EF4-FFF2-40B4-BE49-F238E27FC236}">
                <a16:creationId xmlns:a16="http://schemas.microsoft.com/office/drawing/2014/main" id="{4BA496E1-BA63-B8AC-25CB-26BD27EA2837}"/>
              </a:ext>
            </a:extLst>
          </p:cNvPr>
          <p:cNvSpPr>
            <a:spLocks noGrp="1"/>
          </p:cNvSpPr>
          <p:nvPr>
            <p:ph type="body" sz="quarter" idx="11" hasCustomPrompt="1"/>
          </p:nvPr>
        </p:nvSpPr>
        <p:spPr>
          <a:xfrm>
            <a:off x="766763" y="551694"/>
            <a:ext cx="5132012" cy="1149115"/>
          </a:xfrm>
          <a:prstGeom prst="rect">
            <a:avLst/>
          </a:prstGeom>
        </p:spPr>
        <p:txBody>
          <a:bodyPr anchor="t">
            <a:normAutofit/>
          </a:bodyPr>
          <a:lstStyle>
            <a:lvl1pPr marL="0" indent="0">
              <a:lnSpc>
                <a:spcPct val="100000"/>
              </a:lnSpc>
              <a:spcBef>
                <a:spcPts val="0"/>
              </a:spcBef>
              <a:buNone/>
              <a:defRPr sz="3200" b="1">
                <a:solidFill>
                  <a:srgbClr val="022447"/>
                </a:solidFill>
                <a:latin typeface="Inter" panose="02000503000000020004" pitchFamily="50" charset="0"/>
                <a:ea typeface="Inter" panose="02000503000000020004" pitchFamily="50" charset="0"/>
                <a:cs typeface="Inter" panose="02000503000000020004" pitchFamily="50" charset="0"/>
              </a:defRPr>
            </a:lvl1pPr>
          </a:lstStyle>
          <a:p>
            <a:pPr lvl="0"/>
            <a:r>
              <a:rPr lang="en-GB"/>
              <a:t>Picture and Text Slide Heading Here</a:t>
            </a:r>
          </a:p>
        </p:txBody>
      </p:sp>
      <p:sp>
        <p:nvSpPr>
          <p:cNvPr id="27" name="Text Placeholder 13">
            <a:extLst>
              <a:ext uri="{FF2B5EF4-FFF2-40B4-BE49-F238E27FC236}">
                <a16:creationId xmlns:a16="http://schemas.microsoft.com/office/drawing/2014/main" id="{77482BDB-10F0-9C16-F88E-292F0089B656}"/>
              </a:ext>
            </a:extLst>
          </p:cNvPr>
          <p:cNvSpPr>
            <a:spLocks noGrp="1"/>
          </p:cNvSpPr>
          <p:nvPr>
            <p:ph type="body" sz="quarter" idx="13" hasCustomPrompt="1"/>
          </p:nvPr>
        </p:nvSpPr>
        <p:spPr>
          <a:xfrm>
            <a:off x="766764" y="1845750"/>
            <a:ext cx="5137907" cy="1439235"/>
          </a:xfrm>
          <a:prstGeom prst="rect">
            <a:avLst/>
          </a:prstGeom>
        </p:spPr>
        <p:txBody>
          <a:bodyPr anchor="t">
            <a:noAutofit/>
          </a:bodyPr>
          <a:lstStyle>
            <a:lvl1pPr marL="0" indent="0">
              <a:lnSpc>
                <a:spcPct val="150000"/>
              </a:lnSpc>
              <a:spcBef>
                <a:spcPts val="0"/>
              </a:spcBef>
              <a:spcAft>
                <a:spcPts val="1200"/>
              </a:spcAft>
              <a:buNone/>
              <a:defRPr sz="1400" b="0">
                <a:solidFill>
                  <a:schemeClr val="tx1"/>
                </a:solidFill>
                <a:latin typeface="Inter" panose="02000503000000020004" pitchFamily="50" charset="0"/>
                <a:ea typeface="Inter" panose="02000503000000020004" pitchFamily="50" charset="0"/>
                <a:cs typeface="Inter" panose="02000503000000020004" pitchFamily="50" charset="0"/>
              </a:defRPr>
            </a:lvl1pPr>
          </a:lstStyle>
          <a:p>
            <a:pPr lvl="0"/>
            <a:r>
              <a:rPr lang="en-GB"/>
              <a:t>Add Text Here</a:t>
            </a:r>
          </a:p>
        </p:txBody>
      </p:sp>
      <p:sp>
        <p:nvSpPr>
          <p:cNvPr id="28" name="Text Placeholder 13">
            <a:extLst>
              <a:ext uri="{FF2B5EF4-FFF2-40B4-BE49-F238E27FC236}">
                <a16:creationId xmlns:a16="http://schemas.microsoft.com/office/drawing/2014/main" id="{7F4B2104-CC2D-9B76-AD38-B45FB6308819}"/>
              </a:ext>
            </a:extLst>
          </p:cNvPr>
          <p:cNvSpPr>
            <a:spLocks noGrp="1"/>
          </p:cNvSpPr>
          <p:nvPr>
            <p:ph type="body" sz="quarter" idx="12" hasCustomPrompt="1"/>
          </p:nvPr>
        </p:nvSpPr>
        <p:spPr>
          <a:xfrm>
            <a:off x="766763" y="3284984"/>
            <a:ext cx="5135102" cy="2952304"/>
          </a:xfrm>
          <a:prstGeom prst="rect">
            <a:avLst/>
          </a:prstGeom>
        </p:spPr>
        <p:txBody>
          <a:bodyPr anchor="t">
            <a:noAutofit/>
          </a:bodyPr>
          <a:lstStyle>
            <a:lvl1pPr marL="285764" indent="-285764">
              <a:lnSpc>
                <a:spcPct val="150000"/>
              </a:lnSpc>
              <a:spcBef>
                <a:spcPts val="0"/>
              </a:spcBef>
              <a:spcAft>
                <a:spcPts val="1200"/>
              </a:spcAft>
              <a:buClr>
                <a:schemeClr val="tx1"/>
              </a:buClr>
              <a:buFont typeface="Arial" panose="020B0604020202020204" pitchFamily="34" charset="0"/>
              <a:buChar char="•"/>
              <a:defRPr sz="1400" b="0">
                <a:solidFill>
                  <a:schemeClr val="tx1"/>
                </a:solidFill>
                <a:latin typeface="Inter" panose="02000503000000020004" pitchFamily="50" charset="0"/>
                <a:ea typeface="Inter" panose="02000503000000020004" pitchFamily="50" charset="0"/>
                <a:cs typeface="Inter" panose="02000503000000020004" pitchFamily="50" charset="0"/>
              </a:defRPr>
            </a:lvl1pPr>
          </a:lstStyle>
          <a:p>
            <a:pPr lvl="0"/>
            <a:r>
              <a:rPr lang="en-GB"/>
              <a:t>Add Text Here</a:t>
            </a:r>
          </a:p>
        </p:txBody>
      </p:sp>
      <p:pic>
        <p:nvPicPr>
          <p:cNvPr id="5" name="Picture 4">
            <a:extLst>
              <a:ext uri="{FF2B5EF4-FFF2-40B4-BE49-F238E27FC236}">
                <a16:creationId xmlns:a16="http://schemas.microsoft.com/office/drawing/2014/main" id="{3373261F-872B-CBAA-2C1F-59FC49AF8C5C}"/>
              </a:ext>
            </a:extLst>
          </p:cNvPr>
          <p:cNvPicPr>
            <a:picLocks noChangeAspect="1"/>
          </p:cNvPicPr>
          <p:nvPr userDrawn="1"/>
        </p:nvPicPr>
        <p:blipFill>
          <a:blip r:embed="rId2"/>
          <a:srcRect l="800" t="15529" r="92100" b="15529"/>
          <a:stretch>
            <a:fillRect/>
          </a:stretch>
        </p:blipFill>
        <p:spPr>
          <a:xfrm>
            <a:off x="11476537" y="6180023"/>
            <a:ext cx="560831" cy="544723"/>
          </a:xfrm>
          <a:custGeom>
            <a:avLst/>
            <a:gdLst>
              <a:gd name="connsiteX0" fmla="*/ 0 w 560831"/>
              <a:gd name="connsiteY0" fmla="*/ 0 h 544723"/>
              <a:gd name="connsiteX1" fmla="*/ 560831 w 560831"/>
              <a:gd name="connsiteY1" fmla="*/ 0 h 544723"/>
              <a:gd name="connsiteX2" fmla="*/ 560831 w 560831"/>
              <a:gd name="connsiteY2" fmla="*/ 544723 h 544723"/>
              <a:gd name="connsiteX3" fmla="*/ 0 w 560831"/>
              <a:gd name="connsiteY3" fmla="*/ 544723 h 544723"/>
            </a:gdLst>
            <a:ahLst/>
            <a:cxnLst>
              <a:cxn ang="0">
                <a:pos x="connsiteX0" y="connsiteY0"/>
              </a:cxn>
              <a:cxn ang="0">
                <a:pos x="connsiteX1" y="connsiteY1"/>
              </a:cxn>
              <a:cxn ang="0">
                <a:pos x="connsiteX2" y="connsiteY2"/>
              </a:cxn>
              <a:cxn ang="0">
                <a:pos x="connsiteX3" y="connsiteY3"/>
              </a:cxn>
            </a:cxnLst>
            <a:rect l="l" t="t" r="r" b="b"/>
            <a:pathLst>
              <a:path w="560831" h="544723">
                <a:moveTo>
                  <a:pt x="0" y="0"/>
                </a:moveTo>
                <a:lnTo>
                  <a:pt x="560831" y="0"/>
                </a:lnTo>
                <a:lnTo>
                  <a:pt x="560831" y="544723"/>
                </a:lnTo>
                <a:lnTo>
                  <a:pt x="0" y="544723"/>
                </a:lnTo>
                <a:close/>
              </a:path>
            </a:pathLst>
          </a:custGeom>
        </p:spPr>
      </p:pic>
      <p:pic>
        <p:nvPicPr>
          <p:cNvPr id="6" name="Picture 5" descr="Additional Logos – Brand Guidelines">
            <a:extLst>
              <a:ext uri="{FF2B5EF4-FFF2-40B4-BE49-F238E27FC236}">
                <a16:creationId xmlns:a16="http://schemas.microsoft.com/office/drawing/2014/main" id="{7CB1BB41-4217-2DD0-1732-94B95ADAC825}"/>
              </a:ext>
            </a:extLst>
          </p:cNvPr>
          <p:cNvPicPr>
            <a:picLocks noChangeAspect="1" noChangeArrowheads="1"/>
          </p:cNvPicPr>
          <p:nvPr userDrawn="1"/>
        </p:nvPicPr>
        <p:blipFill>
          <a:blip r:embed="rId3">
            <a:alphaModFix amt="3000"/>
            <a:extLst>
              <a:ext uri="{BEBA8EAE-BF5A-486C-A8C5-ECC9F3942E4B}">
                <a14:imgProps xmlns:a14="http://schemas.microsoft.com/office/drawing/2010/main">
                  <a14:imgLayer r:embed="rId4">
                    <a14:imgEffect>
                      <a14:brightnessContrast bright="-19000" contrast="-40000"/>
                    </a14:imgEffect>
                  </a14:imgLayer>
                </a14:imgProps>
              </a:ext>
              <a:ext uri="{28A0092B-C50C-407E-A947-70E740481C1C}">
                <a14:useLocalDpi xmlns:a14="http://schemas.microsoft.com/office/drawing/2010/main" val="0"/>
              </a:ext>
            </a:extLst>
          </a:blip>
          <a:srcRect l="42106" t="24370" r="42203" b="50202"/>
          <a:stretch>
            <a:fillRect/>
          </a:stretch>
        </p:blipFill>
        <p:spPr bwMode="auto">
          <a:xfrm>
            <a:off x="-526758" y="5664201"/>
            <a:ext cx="1159943" cy="1229679"/>
          </a:xfrm>
          <a:custGeom>
            <a:avLst/>
            <a:gdLst>
              <a:gd name="connsiteX0" fmla="*/ 0 w 832917"/>
              <a:gd name="connsiteY0" fmla="*/ 0 h 882992"/>
              <a:gd name="connsiteX1" fmla="*/ 832917 w 832917"/>
              <a:gd name="connsiteY1" fmla="*/ 0 h 882992"/>
              <a:gd name="connsiteX2" fmla="*/ 832917 w 832917"/>
              <a:gd name="connsiteY2" fmla="*/ 882992 h 882992"/>
              <a:gd name="connsiteX3" fmla="*/ 0 w 832917"/>
              <a:gd name="connsiteY3" fmla="*/ 882992 h 882992"/>
            </a:gdLst>
            <a:ahLst/>
            <a:cxnLst>
              <a:cxn ang="0">
                <a:pos x="connsiteX0" y="connsiteY0"/>
              </a:cxn>
              <a:cxn ang="0">
                <a:pos x="connsiteX1" y="connsiteY1"/>
              </a:cxn>
              <a:cxn ang="0">
                <a:pos x="connsiteX2" y="connsiteY2"/>
              </a:cxn>
              <a:cxn ang="0">
                <a:pos x="connsiteX3" y="connsiteY3"/>
              </a:cxn>
            </a:cxnLst>
            <a:rect l="l" t="t" r="r" b="b"/>
            <a:pathLst>
              <a:path w="832917" h="882992">
                <a:moveTo>
                  <a:pt x="0" y="0"/>
                </a:moveTo>
                <a:lnTo>
                  <a:pt x="832917" y="0"/>
                </a:lnTo>
                <a:lnTo>
                  <a:pt x="832917" y="882992"/>
                </a:lnTo>
                <a:lnTo>
                  <a:pt x="0" y="8829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648103"/>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929">
          <p15:clr>
            <a:srgbClr val="FBAE40"/>
          </p15:clr>
        </p15:guide>
        <p15:guide id="3" pos="55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
        <p:cNvGrpSpPr/>
        <p:nvPr/>
      </p:nvGrpSpPr>
      <p:grpSpPr>
        <a:xfrm>
          <a:off x="0" y="0"/>
          <a:ext cx="0" cy="0"/>
          <a:chOff x="0" y="0"/>
          <a:chExt cx="0" cy="0"/>
        </a:xfrm>
      </p:grpSpPr>
      <p:sp>
        <p:nvSpPr>
          <p:cNvPr id="13" name="Google Shape;13;p3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3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630" lvl="0" indent="-457223" algn="l">
              <a:lnSpc>
                <a:spcPct val="115000"/>
              </a:lnSpc>
              <a:spcBef>
                <a:spcPts val="0"/>
              </a:spcBef>
              <a:spcAft>
                <a:spcPts val="0"/>
              </a:spcAft>
              <a:buSzPts val="1800"/>
              <a:buChar char="●"/>
              <a:defRPr/>
            </a:lvl1pPr>
            <a:lvl2pPr marL="1219261" lvl="1" indent="-423355" algn="l">
              <a:lnSpc>
                <a:spcPct val="115000"/>
              </a:lnSpc>
              <a:spcBef>
                <a:spcPts val="0"/>
              </a:spcBef>
              <a:spcAft>
                <a:spcPts val="0"/>
              </a:spcAft>
              <a:buSzPts val="1400"/>
              <a:buChar char="○"/>
              <a:defRPr/>
            </a:lvl2pPr>
            <a:lvl3pPr marL="1828891" lvl="2" indent="-423355" algn="l">
              <a:lnSpc>
                <a:spcPct val="115000"/>
              </a:lnSpc>
              <a:spcBef>
                <a:spcPts val="0"/>
              </a:spcBef>
              <a:spcAft>
                <a:spcPts val="0"/>
              </a:spcAft>
              <a:buSzPts val="1400"/>
              <a:buChar char="■"/>
              <a:defRPr/>
            </a:lvl3pPr>
            <a:lvl4pPr marL="2438522" lvl="3" indent="-423355" algn="l">
              <a:lnSpc>
                <a:spcPct val="115000"/>
              </a:lnSpc>
              <a:spcBef>
                <a:spcPts val="0"/>
              </a:spcBef>
              <a:spcAft>
                <a:spcPts val="0"/>
              </a:spcAft>
              <a:buSzPts val="1400"/>
              <a:buChar char="●"/>
              <a:defRPr/>
            </a:lvl4pPr>
            <a:lvl5pPr marL="3048152" lvl="4" indent="-423355" algn="l">
              <a:lnSpc>
                <a:spcPct val="115000"/>
              </a:lnSpc>
              <a:spcBef>
                <a:spcPts val="0"/>
              </a:spcBef>
              <a:spcAft>
                <a:spcPts val="0"/>
              </a:spcAft>
              <a:buSzPts val="1400"/>
              <a:buChar char="○"/>
              <a:defRPr/>
            </a:lvl5pPr>
            <a:lvl6pPr marL="3657783" lvl="5" indent="-423355" algn="l">
              <a:lnSpc>
                <a:spcPct val="115000"/>
              </a:lnSpc>
              <a:spcBef>
                <a:spcPts val="0"/>
              </a:spcBef>
              <a:spcAft>
                <a:spcPts val="0"/>
              </a:spcAft>
              <a:buSzPts val="1400"/>
              <a:buChar char="■"/>
              <a:defRPr/>
            </a:lvl6pPr>
            <a:lvl7pPr marL="4267413" lvl="6" indent="-423355" algn="l">
              <a:lnSpc>
                <a:spcPct val="115000"/>
              </a:lnSpc>
              <a:spcBef>
                <a:spcPts val="0"/>
              </a:spcBef>
              <a:spcAft>
                <a:spcPts val="0"/>
              </a:spcAft>
              <a:buSzPts val="1400"/>
              <a:buChar char="●"/>
              <a:defRPr/>
            </a:lvl7pPr>
            <a:lvl8pPr marL="4877044" lvl="7" indent="-423355" algn="l">
              <a:lnSpc>
                <a:spcPct val="115000"/>
              </a:lnSpc>
              <a:spcBef>
                <a:spcPts val="0"/>
              </a:spcBef>
              <a:spcAft>
                <a:spcPts val="0"/>
              </a:spcAft>
              <a:buSzPts val="1400"/>
              <a:buChar char="○"/>
              <a:defRPr/>
            </a:lvl8pPr>
            <a:lvl9pPr marL="5486674" lvl="8" indent="-423355" algn="l">
              <a:lnSpc>
                <a:spcPct val="115000"/>
              </a:lnSpc>
              <a:spcBef>
                <a:spcPts val="0"/>
              </a:spcBef>
              <a:spcAft>
                <a:spcPts val="0"/>
              </a:spcAft>
              <a:buSzPts val="1400"/>
              <a:buChar char="■"/>
              <a:defRPr/>
            </a:lvl9pPr>
          </a:lstStyle>
          <a:p>
            <a:endParaRPr/>
          </a:p>
        </p:txBody>
      </p:sp>
      <p:sp>
        <p:nvSpPr>
          <p:cNvPr id="15" name="Google Shape;15;p3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608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3AE5AE-666B-4E82-B56D-D4A8083F25F2}" type="datetime1">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2430240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14_Title slide">
    <p:spTree>
      <p:nvGrpSpPr>
        <p:cNvPr id="1" name="Shape 16"/>
        <p:cNvGrpSpPr/>
        <p:nvPr/>
      </p:nvGrpSpPr>
      <p:grpSpPr>
        <a:xfrm>
          <a:off x="0" y="0"/>
          <a:ext cx="0" cy="0"/>
          <a:chOff x="0" y="0"/>
          <a:chExt cx="0" cy="0"/>
        </a:xfrm>
      </p:grpSpPr>
      <p:sp>
        <p:nvSpPr>
          <p:cNvPr id="17" name="Google Shape;17;p40"/>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4"/>
            </a:lvl1pPr>
            <a:lvl2pPr lvl="1" algn="ctr">
              <a:lnSpc>
                <a:spcPct val="100000"/>
              </a:lnSpc>
              <a:spcBef>
                <a:spcPts val="0"/>
              </a:spcBef>
              <a:spcAft>
                <a:spcPts val="0"/>
              </a:spcAft>
              <a:buSzPts val="5200"/>
              <a:buNone/>
              <a:defRPr sz="6934"/>
            </a:lvl2pPr>
            <a:lvl3pPr lvl="2" algn="ctr">
              <a:lnSpc>
                <a:spcPct val="100000"/>
              </a:lnSpc>
              <a:spcBef>
                <a:spcPts val="0"/>
              </a:spcBef>
              <a:spcAft>
                <a:spcPts val="0"/>
              </a:spcAft>
              <a:buSzPts val="5200"/>
              <a:buNone/>
              <a:defRPr sz="6934"/>
            </a:lvl3pPr>
            <a:lvl4pPr lvl="3" algn="ctr">
              <a:lnSpc>
                <a:spcPct val="100000"/>
              </a:lnSpc>
              <a:spcBef>
                <a:spcPts val="0"/>
              </a:spcBef>
              <a:spcAft>
                <a:spcPts val="0"/>
              </a:spcAft>
              <a:buSzPts val="5200"/>
              <a:buNone/>
              <a:defRPr sz="6934"/>
            </a:lvl4pPr>
            <a:lvl5pPr lvl="4" algn="ctr">
              <a:lnSpc>
                <a:spcPct val="100000"/>
              </a:lnSpc>
              <a:spcBef>
                <a:spcPts val="0"/>
              </a:spcBef>
              <a:spcAft>
                <a:spcPts val="0"/>
              </a:spcAft>
              <a:buSzPts val="5200"/>
              <a:buNone/>
              <a:defRPr sz="6934"/>
            </a:lvl5pPr>
            <a:lvl6pPr lvl="5" algn="ctr">
              <a:lnSpc>
                <a:spcPct val="100000"/>
              </a:lnSpc>
              <a:spcBef>
                <a:spcPts val="0"/>
              </a:spcBef>
              <a:spcAft>
                <a:spcPts val="0"/>
              </a:spcAft>
              <a:buSzPts val="5200"/>
              <a:buNone/>
              <a:defRPr sz="6934"/>
            </a:lvl6pPr>
            <a:lvl7pPr lvl="6" algn="ctr">
              <a:lnSpc>
                <a:spcPct val="100000"/>
              </a:lnSpc>
              <a:spcBef>
                <a:spcPts val="0"/>
              </a:spcBef>
              <a:spcAft>
                <a:spcPts val="0"/>
              </a:spcAft>
              <a:buSzPts val="5200"/>
              <a:buNone/>
              <a:defRPr sz="6934"/>
            </a:lvl7pPr>
            <a:lvl8pPr lvl="7" algn="ctr">
              <a:lnSpc>
                <a:spcPct val="100000"/>
              </a:lnSpc>
              <a:spcBef>
                <a:spcPts val="0"/>
              </a:spcBef>
              <a:spcAft>
                <a:spcPts val="0"/>
              </a:spcAft>
              <a:buSzPts val="5200"/>
              <a:buNone/>
              <a:defRPr sz="6934"/>
            </a:lvl8pPr>
            <a:lvl9pPr lvl="8" algn="ctr">
              <a:lnSpc>
                <a:spcPct val="100000"/>
              </a:lnSpc>
              <a:spcBef>
                <a:spcPts val="0"/>
              </a:spcBef>
              <a:spcAft>
                <a:spcPts val="0"/>
              </a:spcAft>
              <a:buSzPts val="5200"/>
              <a:buNone/>
              <a:defRPr sz="6934"/>
            </a:lvl9pPr>
          </a:lstStyle>
          <a:p>
            <a:endParaRPr/>
          </a:p>
        </p:txBody>
      </p:sp>
      <p:sp>
        <p:nvSpPr>
          <p:cNvPr id="18" name="Google Shape;18;p40"/>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4"/>
            </a:lvl1pPr>
            <a:lvl2pPr lvl="1" algn="ctr">
              <a:lnSpc>
                <a:spcPct val="100000"/>
              </a:lnSpc>
              <a:spcBef>
                <a:spcPts val="0"/>
              </a:spcBef>
              <a:spcAft>
                <a:spcPts val="0"/>
              </a:spcAft>
              <a:buSzPts val="2800"/>
              <a:buNone/>
              <a:defRPr sz="3734"/>
            </a:lvl2pPr>
            <a:lvl3pPr lvl="2" algn="ctr">
              <a:lnSpc>
                <a:spcPct val="100000"/>
              </a:lnSpc>
              <a:spcBef>
                <a:spcPts val="0"/>
              </a:spcBef>
              <a:spcAft>
                <a:spcPts val="0"/>
              </a:spcAft>
              <a:buSzPts val="2800"/>
              <a:buNone/>
              <a:defRPr sz="3734"/>
            </a:lvl3pPr>
            <a:lvl4pPr lvl="3" algn="ctr">
              <a:lnSpc>
                <a:spcPct val="100000"/>
              </a:lnSpc>
              <a:spcBef>
                <a:spcPts val="0"/>
              </a:spcBef>
              <a:spcAft>
                <a:spcPts val="0"/>
              </a:spcAft>
              <a:buSzPts val="2800"/>
              <a:buNone/>
              <a:defRPr sz="3734"/>
            </a:lvl4pPr>
            <a:lvl5pPr lvl="4" algn="ctr">
              <a:lnSpc>
                <a:spcPct val="100000"/>
              </a:lnSpc>
              <a:spcBef>
                <a:spcPts val="0"/>
              </a:spcBef>
              <a:spcAft>
                <a:spcPts val="0"/>
              </a:spcAft>
              <a:buSzPts val="2800"/>
              <a:buNone/>
              <a:defRPr sz="3734"/>
            </a:lvl5pPr>
            <a:lvl6pPr lvl="5" algn="ctr">
              <a:lnSpc>
                <a:spcPct val="100000"/>
              </a:lnSpc>
              <a:spcBef>
                <a:spcPts val="0"/>
              </a:spcBef>
              <a:spcAft>
                <a:spcPts val="0"/>
              </a:spcAft>
              <a:buSzPts val="2800"/>
              <a:buNone/>
              <a:defRPr sz="3734"/>
            </a:lvl6pPr>
            <a:lvl7pPr lvl="6" algn="ctr">
              <a:lnSpc>
                <a:spcPct val="100000"/>
              </a:lnSpc>
              <a:spcBef>
                <a:spcPts val="0"/>
              </a:spcBef>
              <a:spcAft>
                <a:spcPts val="0"/>
              </a:spcAft>
              <a:buSzPts val="2800"/>
              <a:buNone/>
              <a:defRPr sz="3734"/>
            </a:lvl7pPr>
            <a:lvl8pPr lvl="7" algn="ctr">
              <a:lnSpc>
                <a:spcPct val="100000"/>
              </a:lnSpc>
              <a:spcBef>
                <a:spcPts val="0"/>
              </a:spcBef>
              <a:spcAft>
                <a:spcPts val="0"/>
              </a:spcAft>
              <a:buSzPts val="2800"/>
              <a:buNone/>
              <a:defRPr sz="3734"/>
            </a:lvl8pPr>
            <a:lvl9pPr lvl="8" algn="ctr">
              <a:lnSpc>
                <a:spcPct val="100000"/>
              </a:lnSpc>
              <a:spcBef>
                <a:spcPts val="0"/>
              </a:spcBef>
              <a:spcAft>
                <a:spcPts val="0"/>
              </a:spcAft>
              <a:buSzPts val="2800"/>
              <a:buNone/>
              <a:defRPr sz="3734"/>
            </a:lvl9pPr>
          </a:lstStyle>
          <a:p>
            <a:endParaRPr/>
          </a:p>
        </p:txBody>
      </p:sp>
      <p:sp>
        <p:nvSpPr>
          <p:cNvPr id="19" name="Google Shape;19;p4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53203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Unicode MS" pitchFamily="34" charset="-122"/>
                <a:ea typeface="Arial Unicode MS" pitchFamily="34" charset="-122"/>
                <a:cs typeface="Arial Unicode MS" pitchFamily="34" charset="-122"/>
              </a:defRPr>
            </a:lvl1p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solidFill>
                  <a:schemeClr val="tx1"/>
                </a:solidFill>
                <a:latin typeface="Arial" panose="020B0604020202020204" pitchFamily="34" charset="0"/>
                <a:ea typeface="Arial Unicode MS" pitchFamily="34" charset="-122"/>
                <a:cs typeface="Arial" panose="020B0604020202020204" pitchFamily="34" charset="0"/>
              </a:defRPr>
            </a:lvl1pPr>
            <a:lvl2pPr>
              <a:defRPr>
                <a:solidFill>
                  <a:schemeClr val="tx1"/>
                </a:solidFill>
                <a:latin typeface="Arial" panose="020B0604020202020204" pitchFamily="34" charset="0"/>
                <a:ea typeface="Arial Unicode MS" pitchFamily="34" charset="-122"/>
                <a:cs typeface="Arial" panose="020B0604020202020204" pitchFamily="34" charset="0"/>
              </a:defRPr>
            </a:lvl2pPr>
            <a:lvl3pPr>
              <a:defRPr>
                <a:solidFill>
                  <a:schemeClr val="tx1"/>
                </a:solidFill>
                <a:latin typeface="Arial" panose="020B0604020202020204" pitchFamily="34" charset="0"/>
                <a:ea typeface="Arial Unicode MS" pitchFamily="34" charset="-122"/>
                <a:cs typeface="Arial" panose="020B0604020202020204" pitchFamily="34" charset="0"/>
              </a:defRPr>
            </a:lvl3pPr>
            <a:lvl4pPr>
              <a:defRPr>
                <a:solidFill>
                  <a:schemeClr val="tx1"/>
                </a:solidFill>
                <a:latin typeface="Arial" panose="020B0604020202020204" pitchFamily="34" charset="0"/>
                <a:ea typeface="Arial Unicode MS" pitchFamily="34" charset="-122"/>
                <a:cs typeface="Arial" panose="020B0604020202020204" pitchFamily="34" charset="0"/>
              </a:defRPr>
            </a:lvl4pPr>
            <a:lvl5pPr>
              <a:defRPr>
                <a:solidFill>
                  <a:schemeClr val="tx1"/>
                </a:solidFill>
                <a:latin typeface="Arial" panose="020B0604020202020204" pitchFamily="34" charset="0"/>
                <a:ea typeface="Arial Unicode MS" pitchFamily="34" charset="-122"/>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2"/>
          <p:cNvSpPr>
            <a:spLocks noGrp="1"/>
          </p:cNvSpPr>
          <p:nvPr>
            <p:ph type="sldNum" sz="quarter" idx="10"/>
          </p:nvPr>
        </p:nvSpPr>
        <p:spPr>
          <a:xfrm>
            <a:off x="11076518" y="6356352"/>
            <a:ext cx="1011767" cy="365125"/>
          </a:xfrm>
        </p:spPr>
        <p:txBody>
          <a:bodyPr/>
          <a:lstStyle>
            <a:lvl1pPr>
              <a:defRPr/>
            </a:lvl1pPr>
          </a:lstStyle>
          <a:p>
            <a:pPr>
              <a:defRPr/>
            </a:pPr>
            <a:fld id="{664C0BAD-2F92-4AEF-8F4B-81040DE99DAC}" type="slidenum">
              <a:rPr lang="en-US"/>
              <a:pPr>
                <a:defRPr/>
              </a:pPr>
              <a:t>‹#›</a:t>
            </a:fld>
            <a:endParaRPr lang="en-US"/>
          </a:p>
        </p:txBody>
      </p:sp>
    </p:spTree>
    <p:extLst>
      <p:ext uri="{BB962C8B-B14F-4D97-AF65-F5344CB8AC3E}">
        <p14:creationId xmlns:p14="http://schemas.microsoft.com/office/powerpoint/2010/main" val="21097715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ulleted Text Option 1">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6"/>
            <a:ext cx="10515600" cy="4351338"/>
          </a:xfrm>
          <a:prstGeom prst="rect">
            <a:avLst/>
          </a:prstGeom>
        </p:spPr>
        <p:txBody>
          <a:bodyPr/>
          <a:lstStyle>
            <a:lvl1pPr marL="228611" indent="-228611">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31949639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E41260-D37D-4FFB-81B1-2B83A610A317}"/>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F20D7E07-F897-3A4B-9059-8149509E336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5BB0A4D-A6B7-084D-B44B-FD257FB003AA}"/>
                </a:ext>
                <a:ext uri="{C183D7F6-B498-43B3-948B-1728B52AA6E4}">
                  <adec:decorative xmlns:adec="http://schemas.microsoft.com/office/drawing/2017/decorative" val="1"/>
                </a:ext>
              </a:extLst>
            </p:cNvPr>
            <p:cNvSpPr/>
            <p:nvPr userDrawn="1"/>
          </p:nvSpPr>
          <p:spPr>
            <a:xfrm rot="5400000">
              <a:off x="8738576" y="-516595"/>
              <a:ext cx="124244" cy="586499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9" name="Picture 8" descr="Logo Johns Hopkins&#10;Carey Business School">
            <a:extLst>
              <a:ext uri="{FF2B5EF4-FFF2-40B4-BE49-F238E27FC236}">
                <a16:creationId xmlns:a16="http://schemas.microsoft.com/office/drawing/2014/main" id="{9EF1B78E-2C14-0643-8377-85A3FFE890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1683" y="5586646"/>
            <a:ext cx="3890031" cy="984818"/>
          </a:xfrm>
          <a:prstGeom prst="rect">
            <a:avLst/>
          </a:prstGeom>
        </p:spPr>
      </p:pic>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5868202" y="2637492"/>
            <a:ext cx="5864994" cy="791508"/>
          </a:xfrm>
          <a:prstGeom prst="rect">
            <a:avLst/>
          </a:prstGeom>
        </p:spPr>
        <p:txBody>
          <a:bodyPr/>
          <a:lstStyle>
            <a:lvl1pPr algn="r">
              <a:defRPr sz="6000">
                <a:solidFill>
                  <a:schemeClr val="bg1"/>
                </a:solidFill>
              </a:defRPr>
            </a:lvl1pPr>
          </a:lstStyle>
          <a:p>
            <a:endParaRPr lang="en-US"/>
          </a:p>
        </p:txBody>
      </p:sp>
    </p:spTree>
    <p:extLst>
      <p:ext uri="{BB962C8B-B14F-4D97-AF65-F5344CB8AC3E}">
        <p14:creationId xmlns:p14="http://schemas.microsoft.com/office/powerpoint/2010/main" val="6858903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A20CC65-E5A5-4847-8DBA-90D7C027329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 name="Group 1">
              <a:extLst>
                <a:ext uri="{FF2B5EF4-FFF2-40B4-BE49-F238E27FC236}">
                  <a16:creationId xmlns:a16="http://schemas.microsoft.com/office/drawing/2014/main" id="{5C047110-ED9D-44F3-A333-863720E86FF0}"/>
                </a:ext>
                <a:ext uri="{C183D7F6-B498-43B3-948B-1728B52AA6E4}">
                  <adec:decorative xmlns:adec="http://schemas.microsoft.com/office/drawing/2017/decorative" val="1"/>
                </a:ext>
              </a:extLst>
            </p:cNvPr>
            <p:cNvGrpSpPr/>
            <p:nvPr userDrawn="1"/>
          </p:nvGrpSpPr>
          <p:grpSpPr>
            <a:xfrm>
              <a:off x="1524" y="0"/>
              <a:ext cx="4453288" cy="6858000"/>
              <a:chOff x="1524" y="0"/>
              <a:chExt cx="4453288" cy="6858000"/>
            </a:xfrm>
          </p:grpSpPr>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12" name="Slide Number Placeholder 5">
            <a:extLst>
              <a:ext uri="{FF2B5EF4-FFF2-40B4-BE49-F238E27FC236}">
                <a16:creationId xmlns:a16="http://schemas.microsoft.com/office/drawing/2014/main" id="{90096376-E13F-084D-95BF-82DAAB202C17}"/>
              </a:ext>
            </a:extLst>
          </p:cNvPr>
          <p:cNvSpPr>
            <a:spLocks noGrp="1"/>
          </p:cNvSpPr>
          <p:nvPr userDrawn="1">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userDrawn="1">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evening view from outside the entrance of Johns Hopkins University&#10;Carey Business School the lights on the inside luminating people working and walk up stairs">
            <a:extLst>
              <a:ext uri="{FF2B5EF4-FFF2-40B4-BE49-F238E27FC236}">
                <a16:creationId xmlns:a16="http://schemas.microsoft.com/office/drawing/2014/main" id="{82C13420-841E-2C43-918D-10A3981B71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799"/>
            <a:ext cx="5943600" cy="5486400"/>
          </a:xfrm>
          <a:prstGeom prst="rect">
            <a:avLst/>
          </a:prstGeom>
        </p:spPr>
      </p:pic>
    </p:spTree>
    <p:extLst>
      <p:ext uri="{BB962C8B-B14F-4D97-AF65-F5344CB8AC3E}">
        <p14:creationId xmlns:p14="http://schemas.microsoft.com/office/powerpoint/2010/main" val="40875035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Break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4FD7B1-2AF7-4B6E-AB4D-3198914A9714}"/>
              </a:ext>
              <a:ext uri="{C183D7F6-B498-43B3-948B-1728B52AA6E4}">
                <adec:decorative xmlns:adec="http://schemas.microsoft.com/office/drawing/2017/decorative" val="1"/>
              </a:ext>
            </a:extLst>
          </p:cNvPr>
          <p:cNvGrpSpPr/>
          <p:nvPr userDrawn="1"/>
        </p:nvGrpSpPr>
        <p:grpSpPr>
          <a:xfrm>
            <a:off x="0" y="1"/>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4" name="Picture 3">
            <a:extLst>
              <a:ext uri="{FF2B5EF4-FFF2-40B4-BE49-F238E27FC236}">
                <a16:creationId xmlns:a16="http://schemas.microsoft.com/office/drawing/2014/main" id="{4A10ACA5-341F-AF4E-9649-AE97BBB9B904}"/>
              </a:ext>
            </a:extLst>
          </p:cNvPr>
          <p:cNvPicPr>
            <a:picLocks noChangeAspect="1"/>
          </p:cNvPicPr>
          <p:nvPr userDrawn="1"/>
        </p:nvPicPr>
        <p:blipFill>
          <a:blip r:embed="rId3"/>
          <a:stretch>
            <a:fillRect/>
          </a:stretch>
        </p:blipFill>
        <p:spPr>
          <a:xfrm>
            <a:off x="607386" y="685802"/>
            <a:ext cx="5829041" cy="5345611"/>
          </a:xfrm>
          <a:prstGeom prst="rect">
            <a:avLst/>
          </a:prstGeom>
        </p:spPr>
      </p:pic>
    </p:spTree>
    <p:extLst>
      <p:ext uri="{BB962C8B-B14F-4D97-AF65-F5344CB8AC3E}">
        <p14:creationId xmlns:p14="http://schemas.microsoft.com/office/powerpoint/2010/main" val="36162956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4FD7B1-2AF7-4B6E-AB4D-3198914A9714}"/>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0" name="Picture 9" descr="an ethnically diverse group of 3 featuring a couple consulting with a professional and sharing laptop outside on a balcony overlooking boats in the harbor.">
            <a:extLst>
              <a:ext uri="{FF2B5EF4-FFF2-40B4-BE49-F238E27FC236}">
                <a16:creationId xmlns:a16="http://schemas.microsoft.com/office/drawing/2014/main" id="{2B71BA05-260E-C34C-8DA8-7C09BE198C0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36482084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6AFB5C-577F-4D9C-8D83-7B0C7BD82356}"/>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5" name="Picture 14" descr="3 smiling people at the harbor sharing a laptop at a picnic table ">
            <a:extLst>
              <a:ext uri="{FF2B5EF4-FFF2-40B4-BE49-F238E27FC236}">
                <a16:creationId xmlns:a16="http://schemas.microsoft.com/office/drawing/2014/main" id="{F41DF1C5-9B78-DB4A-9F8E-515B59686E7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Tree>
    <p:extLst>
      <p:ext uri="{BB962C8B-B14F-4D97-AF65-F5344CB8AC3E}">
        <p14:creationId xmlns:p14="http://schemas.microsoft.com/office/powerpoint/2010/main" val="15164775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AE27CE23-E2F8-4302-8DE3-122E34DBC8A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8507A249-900B-E54A-963B-3CB24ABDB1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2" name="Picture 11" descr="outside during daylight shot of Johns Hopkins Carey Busines school looking up at the tall neighborhood building in the background">
            <a:extLst>
              <a:ext uri="{FF2B5EF4-FFF2-40B4-BE49-F238E27FC236}">
                <a16:creationId xmlns:a16="http://schemas.microsoft.com/office/drawing/2014/main" id="{36EA6BE4-3C0F-BA48-8684-DA9E40CA4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39492647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02BB46A9-6C4A-4A5A-A54F-DB4992F73C2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4" name="Picture 13" descr="happy young female student siting inside Carey Business School Building at a laptop looking up">
            <a:extLst>
              <a:ext uri="{FF2B5EF4-FFF2-40B4-BE49-F238E27FC236}">
                <a16:creationId xmlns:a16="http://schemas.microsoft.com/office/drawing/2014/main" id="{3F4291E1-EE9D-FA49-9296-DFCC62CE70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Tree>
    <p:extLst>
      <p:ext uri="{BB962C8B-B14F-4D97-AF65-F5344CB8AC3E}">
        <p14:creationId xmlns:p14="http://schemas.microsoft.com/office/powerpoint/2010/main" val="193341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793BE-1CB0-4CD6-B30A-2D55CEB5FCBC}" type="datetime1">
              <a:rPr lang="en-US" smtClean="0"/>
              <a:t>1/22/25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32312143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BCB42F89-EBE5-43FC-B8A0-869B9881562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Carey Business School students in a study area happily looking over each others work with other student working in the background">
            <a:extLst>
              <a:ext uri="{FF2B5EF4-FFF2-40B4-BE49-F238E27FC236}">
                <a16:creationId xmlns:a16="http://schemas.microsoft.com/office/drawing/2014/main" id="{3D7D0F53-61CD-7644-BF2F-F02C9E791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31098714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Break 7">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92F1A10A-605C-DC40-BDB5-54760D9F365A}"/>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AB19C853-E7BA-453F-AFC2-500BAEFAF496}"/>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0" name="Rectangle 9">
              <a:extLst>
                <a:ext uri="{FF2B5EF4-FFF2-40B4-BE49-F238E27FC236}">
                  <a16:creationId xmlns:a16="http://schemas.microsoft.com/office/drawing/2014/main" id="{8437B004-10D6-614A-B3D2-D8C066ACAE5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9DE25BF1-A725-FD4B-8E22-C432EF6F0F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4327422E-7EF0-284C-B345-46FCE982DA5C}"/>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3" name="Picture 12" descr="4 students in horticultural lab greenhouse discussing a plants surrounded by rows of a variety of other plants">
            <a:extLst>
              <a:ext uri="{FF2B5EF4-FFF2-40B4-BE49-F238E27FC236}">
                <a16:creationId xmlns:a16="http://schemas.microsoft.com/office/drawing/2014/main" id="{A5ABE423-32D1-2A40-9511-2BFCD5D9B8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9" name="Title 1">
            <a:extLst>
              <a:ext uri="{FF2B5EF4-FFF2-40B4-BE49-F238E27FC236}">
                <a16:creationId xmlns:a16="http://schemas.microsoft.com/office/drawing/2014/main" id="{C4BDDD9B-DD04-6648-8667-CD6CB5010E72}"/>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17828908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 8">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424F21-24B5-4EF7-A38F-3B4CDAC4B302}"/>
              </a:ext>
              <a:ext uri="{C183D7F6-B498-43B3-948B-1728B52AA6E4}">
                <adec:decorative xmlns:adec="http://schemas.microsoft.com/office/drawing/2017/decorative" val="1"/>
              </a:ext>
            </a:extLst>
          </p:cNvPr>
          <p:cNvGrpSpPr/>
          <p:nvPr userDrawn="1"/>
        </p:nvGrpSpPr>
        <p:grpSpPr>
          <a:xfrm>
            <a:off x="-41594" y="-93518"/>
            <a:ext cx="12275188" cy="6951518"/>
            <a:chOff x="-41594" y="-46759"/>
            <a:chExt cx="12275188" cy="6951518"/>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41594" y="-46759"/>
              <a:ext cx="12275188" cy="6951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090" y="-46759"/>
              <a:ext cx="4402628" cy="6951518"/>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549" y="-46759"/>
              <a:ext cx="110638" cy="6951518"/>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67624" y="6330050"/>
            <a:ext cx="2761918" cy="370102"/>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happy student sitting outside in a study area at a laptop smiling at a another student out of the camera frame">
            <a:extLst>
              <a:ext uri="{FF2B5EF4-FFF2-40B4-BE49-F238E27FC236}">
                <a16:creationId xmlns:a16="http://schemas.microsoft.com/office/drawing/2014/main" id="{42218B5D-57BE-DF4F-A02F-4D1921D919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6458" y="648394"/>
            <a:ext cx="6024648" cy="5561214"/>
          </a:xfrm>
          <a:prstGeom prst="rect">
            <a:avLst/>
          </a:prstGeom>
        </p:spPr>
      </p:pic>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097400" y="648394"/>
            <a:ext cx="4624706" cy="5561214"/>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220937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9">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85E5C3-8FCC-40DF-BEFD-77AFB60D83C1}"/>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5" name="Picture 14" descr="happy male and female student sharing a labtop and making notes in a study area with another couple in the background">
            <a:extLst>
              <a:ext uri="{FF2B5EF4-FFF2-40B4-BE49-F238E27FC236}">
                <a16:creationId xmlns:a16="http://schemas.microsoft.com/office/drawing/2014/main" id="{D1F277C5-05EF-044D-9C1A-857A592B70F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800"/>
            <a:ext cx="5943600" cy="5486400"/>
          </a:xfrm>
          <a:prstGeom prst="rect">
            <a:avLst/>
          </a:prstGeom>
        </p:spPr>
      </p:pic>
    </p:spTree>
    <p:extLst>
      <p:ext uri="{BB962C8B-B14F-4D97-AF65-F5344CB8AC3E}">
        <p14:creationId xmlns:p14="http://schemas.microsoft.com/office/powerpoint/2010/main" val="10536099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Break 10">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FCACF3-16ED-4F7B-83E8-660574FA823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4" name="Picture 13" descr="2 male students discussing a business average total cost graph on a white board">
            <a:extLst>
              <a:ext uri="{FF2B5EF4-FFF2-40B4-BE49-F238E27FC236}">
                <a16:creationId xmlns:a16="http://schemas.microsoft.com/office/drawing/2014/main" id="{E0E625CF-D342-DF4B-BEF8-72EDCB73708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799"/>
            <a:ext cx="5943600" cy="5486400"/>
          </a:xfrm>
          <a:prstGeom prst="rect">
            <a:avLst/>
          </a:prstGeom>
        </p:spPr>
      </p:pic>
    </p:spTree>
    <p:extLst>
      <p:ext uri="{BB962C8B-B14F-4D97-AF65-F5344CB8AC3E}">
        <p14:creationId xmlns:p14="http://schemas.microsoft.com/office/powerpoint/2010/main" val="4257533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Break 1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C67869-C689-418A-9C6D-ADDE4DA713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6A3604E5-F3AE-584F-B596-17F1F22D30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C2E5479E-AD1A-CD4B-835A-984766835D2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6A988C1B-22C8-0E4B-BC34-6175530A557B}"/>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CCB50484-C0B9-6545-A4A0-B1B19DD9ED94}"/>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happy Johns Hopkins students male and female looking at a laptop with female student grasping a Johns Hopkins Carey Business school coffee mug">
            <a:extLst>
              <a:ext uri="{FF2B5EF4-FFF2-40B4-BE49-F238E27FC236}">
                <a16:creationId xmlns:a16="http://schemas.microsoft.com/office/drawing/2014/main" id="{D63457D0-C0C6-4C4C-9049-E8DD1717C5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D1367F1D-109D-324A-B293-3CB81BD898E9}"/>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28947375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Break 1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A1F2C3-76A6-47D9-B415-C4799DAC6201}"/>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E57EAA4D-1E42-8147-95DB-7E17BC2F7CD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14C89A80-9075-CC48-A7EE-BBF9B7B0106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8A49F92F-5EEB-A243-A6C3-1C090D0ABD3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02AD7C49-1A83-D845-B8AE-EC1484E5F3C8}"/>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2 happy male students sitting in a study area discussing homework projects using paper and pen">
            <a:extLst>
              <a:ext uri="{FF2B5EF4-FFF2-40B4-BE49-F238E27FC236}">
                <a16:creationId xmlns:a16="http://schemas.microsoft.com/office/drawing/2014/main" id="{4D8955B8-C5FF-2548-9179-4096FEBB2A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BAA8F8B6-CF57-C047-A2B0-E535701545D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12168118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ed Text Option 1">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6"/>
            <a:ext cx="10515600" cy="4351338"/>
          </a:xfrm>
          <a:prstGeom prst="rect">
            <a:avLst/>
          </a:prstGeom>
        </p:spPr>
        <p:txBody>
          <a:bodyPr/>
          <a:lstStyle>
            <a:lvl1pPr marL="228611" indent="-228611">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pic>
        <p:nvPicPr>
          <p:cNvPr id="5" name="Picture 16">
            <a:extLst>
              <a:ext uri="{FF2B5EF4-FFF2-40B4-BE49-F238E27FC236}">
                <a16:creationId xmlns:a16="http://schemas.microsoft.com/office/drawing/2014/main" id="{B45B05F5-90A1-62D1-6AB8-01D0EE101B63}"/>
              </a:ext>
            </a:extLst>
          </p:cNvPr>
          <p:cNvPicPr>
            <a:picLocks noChangeAspect="1"/>
          </p:cNvPicPr>
          <p:nvPr/>
        </p:nvPicPr>
        <p:blipFill>
          <a:blip r:embed="rId2"/>
          <a:srcRect/>
          <a:stretch>
            <a:fillRect/>
          </a:stretch>
        </p:blipFill>
        <p:spPr>
          <a:xfrm>
            <a:off x="3273122" y="6223000"/>
            <a:ext cx="5449762" cy="545101"/>
          </a:xfrm>
          <a:prstGeom prst="rect">
            <a:avLst/>
          </a:prstGeom>
        </p:spPr>
      </p:pic>
    </p:spTree>
    <p:extLst>
      <p:ext uri="{BB962C8B-B14F-4D97-AF65-F5344CB8AC3E}">
        <p14:creationId xmlns:p14="http://schemas.microsoft.com/office/powerpoint/2010/main" val="1261432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ulleted Text Option 2">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50838"/>
            <a:ext cx="8229600" cy="563562"/>
          </a:xfrm>
          <a:prstGeom prst="rect">
            <a:avLst/>
          </a:prstGeom>
        </p:spPr>
        <p:txBody>
          <a:bodyPr/>
          <a:lstStyle>
            <a:lvl1pPr>
              <a:defRPr>
                <a:solidFill>
                  <a:schemeClr val="bg1"/>
                </a:solidFill>
              </a:defRPr>
            </a:lvl1pPr>
          </a:lstStyle>
          <a:p>
            <a:endParaRPr lang="en-US"/>
          </a:p>
        </p:txBody>
      </p:sp>
      <p:sp>
        <p:nvSpPr>
          <p:cNvPr id="4" name="Text Placeholder 5">
            <a:extLst>
              <a:ext uri="{FF2B5EF4-FFF2-40B4-BE49-F238E27FC236}">
                <a16:creationId xmlns:a16="http://schemas.microsoft.com/office/drawing/2014/main" id="{004DA1CD-FD3B-874C-8785-2581B739616B}"/>
              </a:ext>
            </a:extLst>
          </p:cNvPr>
          <p:cNvSpPr>
            <a:spLocks noGrp="1"/>
          </p:cNvSpPr>
          <p:nvPr>
            <p:ph type="body" sz="quarter" idx="10"/>
          </p:nvPr>
        </p:nvSpPr>
        <p:spPr>
          <a:xfrm>
            <a:off x="609600" y="838200"/>
            <a:ext cx="3657600" cy="381000"/>
          </a:xfrm>
          <a:prstGeom prst="rect">
            <a:avLst/>
          </a:prstGeom>
        </p:spPr>
        <p:txBody>
          <a:bodyPr/>
          <a:lstStyle>
            <a:lvl1pPr marL="0" indent="0">
              <a:buNone/>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6"/>
            <a:ext cx="10515600" cy="4351338"/>
          </a:xfrm>
          <a:prstGeom prst="rect">
            <a:avLst/>
          </a:prstGeom>
        </p:spPr>
        <p:txBody>
          <a:bodyPr/>
          <a:lstStyle>
            <a:lvl1pPr marL="228611" indent="-228611">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2494901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838200" y="1825626"/>
            <a:ext cx="5181600" cy="4351338"/>
          </a:xfrm>
          <a:prstGeom prst="rect">
            <a:avLst/>
          </a:prstGeom>
        </p:spPr>
        <p:txBody>
          <a:bodyPr/>
          <a:lstStyle>
            <a:lvl1pPr marL="228611" indent="-228611">
              <a:buClr>
                <a:srgbClr val="6DADE4"/>
              </a:buClr>
              <a:buFont typeface="Wingdings" pitchFamily="2" charset="2"/>
              <a:buChar char="§"/>
              <a:defRPr/>
            </a:lvl1pPr>
            <a:lvl3pPr marL="1143057" indent="-228611">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6"/>
            <a:ext cx="5181600" cy="4351338"/>
          </a:xfrm>
          <a:prstGeom prst="rect">
            <a:avLst/>
          </a:prstGeom>
        </p:spPr>
        <p:txBody>
          <a:bodyPr/>
          <a:lstStyle>
            <a:lvl1pPr marL="228611" indent="-228611">
              <a:buClr>
                <a:srgbClr val="6DADE4"/>
              </a:buClr>
              <a:buFont typeface="Wingdings" pitchFamily="2" charset="2"/>
              <a:buChar char="§"/>
              <a:defRPr/>
            </a:lvl1pPr>
            <a:lvl3pPr marL="1143057" indent="-228611">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6" name="Title 4">
            <a:extLst>
              <a:ext uri="{FF2B5EF4-FFF2-40B4-BE49-F238E27FC236}">
                <a16:creationId xmlns:a16="http://schemas.microsoft.com/office/drawing/2014/main" id="{4A203231-76EC-0946-A5B4-2459D725F835}"/>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7" name="Date Placeholder 1">
            <a:extLst>
              <a:ext uri="{FF2B5EF4-FFF2-40B4-BE49-F238E27FC236}">
                <a16:creationId xmlns:a16="http://schemas.microsoft.com/office/drawing/2014/main" id="{06F458C9-204A-224E-9353-043959614F23}"/>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8" name="Footer Placeholder 2">
            <a:extLst>
              <a:ext uri="{FF2B5EF4-FFF2-40B4-BE49-F238E27FC236}">
                <a16:creationId xmlns:a16="http://schemas.microsoft.com/office/drawing/2014/main" id="{AD73AE2D-B0F4-834D-9D27-B953D56A4A30}"/>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9" name="Slide Number Placeholder 3">
            <a:extLst>
              <a:ext uri="{FF2B5EF4-FFF2-40B4-BE49-F238E27FC236}">
                <a16:creationId xmlns:a16="http://schemas.microsoft.com/office/drawing/2014/main" id="{BE1F99AC-570F-264E-B803-40231EAD570F}"/>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46775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22C9B-7E5B-4612-8FC7-489B3A5E2000}" type="datetime1">
              <a:rPr lang="en-US" smtClean="0"/>
              <a:t>1/22/25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448527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9" y="1681163"/>
            <a:ext cx="5157787" cy="823912"/>
          </a:xfrm>
          <a:prstGeom prst="rect">
            <a:avLst/>
          </a:prstGeom>
        </p:spPr>
        <p:txBody>
          <a:bodyPr anchor="b"/>
          <a:lstStyle>
            <a:lvl1pPr marL="0" indent="0">
              <a:buNone/>
              <a:defRPr sz="28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add text</a:t>
            </a:r>
          </a:p>
        </p:txBody>
      </p:sp>
      <p:sp>
        <p:nvSpPr>
          <p:cNvPr id="4" name="Content Placeholder 3"/>
          <p:cNvSpPr>
            <a:spLocks noGrp="1"/>
          </p:cNvSpPr>
          <p:nvPr>
            <p:ph sz="half" idx="2" hasCustomPrompt="1"/>
          </p:nvPr>
        </p:nvSpPr>
        <p:spPr>
          <a:xfrm>
            <a:off x="839789" y="2505075"/>
            <a:ext cx="5157787" cy="3684588"/>
          </a:xfrm>
          <a:prstGeom prst="rect">
            <a:avLst/>
          </a:prstGeom>
        </p:spPr>
        <p:txBody>
          <a:bodyPr/>
          <a:lstStyle>
            <a:lvl1pPr marL="228611" indent="-228611">
              <a:buClr>
                <a:srgbClr val="6DADE4"/>
              </a:buClr>
              <a:buFont typeface="Wingdings" pitchFamily="2" charset="2"/>
              <a:buChar char="§"/>
              <a:defRPr/>
            </a:lvl1pPr>
            <a:lvl3pPr marL="1143057" indent="-228611">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8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add text</a:t>
            </a:r>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lvl1pPr marL="228611" indent="-228611">
              <a:buClr>
                <a:srgbClr val="6DADE4"/>
              </a:buClr>
              <a:buFont typeface="Wingdings" pitchFamily="2" charset="2"/>
              <a:buChar char="§"/>
              <a:defRPr/>
            </a:lvl1pPr>
            <a:lvl3pPr marL="1143057" indent="-228611">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8" name="Title 4">
            <a:extLst>
              <a:ext uri="{FF2B5EF4-FFF2-40B4-BE49-F238E27FC236}">
                <a16:creationId xmlns:a16="http://schemas.microsoft.com/office/drawing/2014/main" id="{4D177CBB-BD4C-4E4F-85E8-842F675D5318}"/>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9" name="Date Placeholder 1">
            <a:extLst>
              <a:ext uri="{FF2B5EF4-FFF2-40B4-BE49-F238E27FC236}">
                <a16:creationId xmlns:a16="http://schemas.microsoft.com/office/drawing/2014/main" id="{9DFAB986-AB33-4940-8D0A-ACEC4DC2BB72}"/>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2322289F-EB32-1C45-86BE-313E36A9F7F5}"/>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79AA0769-1EA5-3149-81D0-14A273960CAB}"/>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31326396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2041072"/>
            <a:ext cx="6172200" cy="3819979"/>
          </a:xfrm>
          <a:prstGeom prst="rect">
            <a:avLst/>
          </a:prstGeom>
        </p:spPr>
        <p:txBody>
          <a:bodyPr/>
          <a:lstStyle>
            <a:lvl1pPr marL="228611" indent="-228611">
              <a:buClr>
                <a:srgbClr val="6DADE4"/>
              </a:buClr>
              <a:buFont typeface="Wingdings" pitchFamily="2" charset="2"/>
              <a:buChar char="§"/>
              <a:defRPr sz="2800"/>
            </a:lvl1pPr>
            <a:lvl2pPr>
              <a:defRPr sz="2800"/>
            </a:lvl2pPr>
            <a:lvl3pPr marL="1143057" indent="-228611">
              <a:buFont typeface="Courier New" panose="02070309020205020404" pitchFamily="49" charset="0"/>
              <a:buChar char="o"/>
              <a:defRPr sz="2400"/>
            </a:lvl3pPr>
            <a:lvl4pPr>
              <a:defRPr sz="2000"/>
            </a:lvl4pPr>
            <a:lvl5pPr>
              <a:defRPr sz="2000"/>
            </a:lvl5pPr>
            <a:lvl6pPr>
              <a:defRPr sz="2000"/>
            </a:lvl6pPr>
            <a:lvl7pPr>
              <a:defRPr sz="2000"/>
            </a:lvl7pPr>
            <a:lvl8pPr>
              <a:defRPr sz="2000"/>
            </a:lvl8pPr>
            <a:lvl9pPr>
              <a:defRPr sz="2000"/>
            </a:lvl9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hasCustomPrompt="1"/>
          </p:nvPr>
        </p:nvSpPr>
        <p:spPr>
          <a:xfrm>
            <a:off x="839789" y="2057400"/>
            <a:ext cx="3932237" cy="3811588"/>
          </a:xfrm>
          <a:prstGeom prst="rect">
            <a:avLst/>
          </a:prstGeo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add caption</a:t>
            </a:r>
          </a:p>
        </p:txBody>
      </p:sp>
      <p:sp>
        <p:nvSpPr>
          <p:cNvPr id="6" name="Title 4">
            <a:extLst>
              <a:ext uri="{FF2B5EF4-FFF2-40B4-BE49-F238E27FC236}">
                <a16:creationId xmlns:a16="http://schemas.microsoft.com/office/drawing/2014/main" id="{97A79166-0713-1144-BF2F-6BCD3827CE42}"/>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9" name="Date Placeholder 1">
            <a:extLst>
              <a:ext uri="{FF2B5EF4-FFF2-40B4-BE49-F238E27FC236}">
                <a16:creationId xmlns:a16="http://schemas.microsoft.com/office/drawing/2014/main" id="{337B4C12-1B8E-784A-A1ED-060A597D7DDE}"/>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6166E961-64AE-414D-B8F5-772A94505D7A}"/>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2" name="Slide Number Placeholder 3">
            <a:extLst>
              <a:ext uri="{FF2B5EF4-FFF2-40B4-BE49-F238E27FC236}">
                <a16:creationId xmlns:a16="http://schemas.microsoft.com/office/drawing/2014/main" id="{02D893E1-5811-D44C-9B18-F5D52B684E8A}"/>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34828535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41072"/>
            <a:ext cx="6172200" cy="3819979"/>
          </a:xfrm>
          <a:prstGeom prst="rect">
            <a:avLst/>
          </a:prstGeom>
        </p:spPr>
        <p:txBody>
          <a:bodyPr/>
          <a:lstStyle>
            <a:lvl1pPr marL="0" indent="0">
              <a:buNone/>
              <a:defRPr sz="28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endParaRPr lang="en-US"/>
          </a:p>
        </p:txBody>
      </p:sp>
      <p:sp>
        <p:nvSpPr>
          <p:cNvPr id="4" name="Text Placeholder 3"/>
          <p:cNvSpPr>
            <a:spLocks noGrp="1"/>
          </p:cNvSpPr>
          <p:nvPr>
            <p:ph type="body" sz="half" idx="2" hasCustomPrompt="1"/>
          </p:nvPr>
        </p:nvSpPr>
        <p:spPr>
          <a:xfrm>
            <a:off x="839789" y="2057400"/>
            <a:ext cx="3932237" cy="3811588"/>
          </a:xfrm>
          <a:prstGeom prst="rect">
            <a:avLst/>
          </a:prstGeo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add caption</a:t>
            </a:r>
          </a:p>
        </p:txBody>
      </p:sp>
      <p:sp>
        <p:nvSpPr>
          <p:cNvPr id="12" name="Date Placeholder 1">
            <a:extLst>
              <a:ext uri="{FF2B5EF4-FFF2-40B4-BE49-F238E27FC236}">
                <a16:creationId xmlns:a16="http://schemas.microsoft.com/office/drawing/2014/main" id="{D8440193-AA9F-9B48-868A-7802A0F3DF73}"/>
              </a:ext>
            </a:extLst>
          </p:cNvPr>
          <p:cNvSpPr>
            <a:spLocks noGrp="1"/>
          </p:cNvSpPr>
          <p:nvPr>
            <p:ph type="dt" sz="half" idx="10"/>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3" name="Footer Placeholder 2">
            <a:extLst>
              <a:ext uri="{FF2B5EF4-FFF2-40B4-BE49-F238E27FC236}">
                <a16:creationId xmlns:a16="http://schemas.microsoft.com/office/drawing/2014/main" id="{4483161F-B225-214F-9939-BEDEC0BB9A38}"/>
              </a:ext>
            </a:extLst>
          </p:cNvPr>
          <p:cNvSpPr>
            <a:spLocks noGrp="1"/>
          </p:cNvSpPr>
          <p:nvPr>
            <p:ph type="ftr" sz="quarter" idx="11"/>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4" name="Slide Number Placeholder 3">
            <a:extLst>
              <a:ext uri="{FF2B5EF4-FFF2-40B4-BE49-F238E27FC236}">
                <a16:creationId xmlns:a16="http://schemas.microsoft.com/office/drawing/2014/main" id="{D36DF6D4-C6A2-5A4B-8A23-1F6091126CCB}"/>
              </a:ext>
            </a:extLst>
          </p:cNvPr>
          <p:cNvSpPr>
            <a:spLocks noGrp="1"/>
          </p:cNvSpPr>
          <p:nvPr>
            <p:ph type="sldNum" sz="quarter" idx="12"/>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
        <p:nvSpPr>
          <p:cNvPr id="9" name="Title 4">
            <a:extLst>
              <a:ext uri="{FF2B5EF4-FFF2-40B4-BE49-F238E27FC236}">
                <a16:creationId xmlns:a16="http://schemas.microsoft.com/office/drawing/2014/main" id="{09AB5467-47DF-CD44-999A-08C62BF18B2B}"/>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2362762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0D7E07-F897-3A4B-9059-8149509E336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descr="trademarked slogan Build for what's next">
            <a:extLst>
              <a:ext uri="{FF2B5EF4-FFF2-40B4-BE49-F238E27FC236}">
                <a16:creationId xmlns:a16="http://schemas.microsoft.com/office/drawing/2014/main" id="{D402F42E-DEEC-1B45-BB0A-F15E4D12B6D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5759" y="6068144"/>
            <a:ext cx="3330343" cy="431050"/>
          </a:xfrm>
          <a:prstGeom prst="rect">
            <a:avLst/>
          </a:prstGeom>
        </p:spPr>
      </p:pic>
    </p:spTree>
    <p:extLst>
      <p:ext uri="{BB962C8B-B14F-4D97-AF65-F5344CB8AC3E}">
        <p14:creationId xmlns:p14="http://schemas.microsoft.com/office/powerpoint/2010/main" val="567707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609815" y="1828800"/>
            <a:ext cx="10972800" cy="4114800"/>
          </a:xfrm>
        </p:spPr>
        <p:txBody>
          <a:bodyPr tIns="0" bIns="0"/>
          <a:lstStyle/>
          <a:p>
            <a:pPr lvl="0"/>
            <a:r>
              <a:rPr lang="en-US"/>
              <a:t>Edit Master text styles</a:t>
            </a:r>
          </a:p>
          <a:p>
            <a:pPr lvl="1"/>
            <a:r>
              <a:rPr lang="en-US"/>
              <a:t>Second level</a:t>
            </a:r>
          </a:p>
          <a:p>
            <a:pPr lvl="2"/>
            <a:r>
              <a:rPr lang="en-US"/>
              <a:t>Third level</a:t>
            </a:r>
          </a:p>
        </p:txBody>
      </p:sp>
      <p:sp>
        <p:nvSpPr>
          <p:cNvPr id="3" name="Title 2"/>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663028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userDrawn="1"/>
        </p:nvPicPr>
        <p:blipFill>
          <a:blip r:embed="rId3"/>
          <a:stretch>
            <a:fillRect/>
          </a:stretch>
        </p:blipFill>
        <p:spPr>
          <a:xfrm>
            <a:off x="139454" y="878742"/>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userDrawn="1"/>
        </p:nvSpPr>
        <p:spPr>
          <a:xfrm>
            <a:off x="1" y="2831606"/>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9E1B"/>
              </a:solidFill>
            </a:endParaRPr>
          </a:p>
        </p:txBody>
      </p:sp>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858981" y="3135602"/>
            <a:ext cx="8229600" cy="563562"/>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522373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userDrawn="1"/>
        </p:nvPicPr>
        <p:blipFill>
          <a:blip r:embed="rId3"/>
          <a:stretch>
            <a:fillRect/>
          </a:stretch>
        </p:blipFill>
        <p:spPr>
          <a:xfrm>
            <a:off x="139454" y="878742"/>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userDrawn="1"/>
        </p:nvSpPr>
        <p:spPr>
          <a:xfrm>
            <a:off x="1" y="2831606"/>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9E1B"/>
              </a:solidFill>
            </a:endParaRPr>
          </a:p>
        </p:txBody>
      </p:sp>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858981" y="3135602"/>
            <a:ext cx="8229600" cy="563562"/>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2123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6FE4EC-2507-AF43-8349-8CE505DB0255}"/>
              </a:ext>
            </a:extLst>
          </p:cNvPr>
          <p:cNvSpPr/>
          <p:nvPr userDrawn="1"/>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A541A9ED-08D1-1146-AC96-A2719925075D}"/>
              </a:ext>
            </a:extLst>
          </p:cNvPr>
          <p:cNvSpPr/>
          <p:nvPr userDrawn="1"/>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4">
            <a:extLst>
              <a:ext uri="{FF2B5EF4-FFF2-40B4-BE49-F238E27FC236}">
                <a16:creationId xmlns:a16="http://schemas.microsoft.com/office/drawing/2014/main" id="{633B37FB-74FD-CA47-A9CB-995E4F8610D3}"/>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p>
        </p:txBody>
      </p:sp>
      <p:pic>
        <p:nvPicPr>
          <p:cNvPr id="9" name="Picture 8">
            <a:extLst>
              <a:ext uri="{FF2B5EF4-FFF2-40B4-BE49-F238E27FC236}">
                <a16:creationId xmlns:a16="http://schemas.microsoft.com/office/drawing/2014/main" id="{FE5FFD9B-A527-0A4A-AFB1-898C57E37DA0}"/>
              </a:ext>
            </a:extLst>
          </p:cNvPr>
          <p:cNvPicPr>
            <a:picLocks noChangeAspect="1"/>
          </p:cNvPicPr>
          <p:nvPr userDrawn="1"/>
        </p:nvPicPr>
        <p:blipFill rotWithShape="1">
          <a:blip r:embed="rId2">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16" name="Picture Placeholder 15">
            <a:extLst>
              <a:ext uri="{FF2B5EF4-FFF2-40B4-BE49-F238E27FC236}">
                <a16:creationId xmlns:a16="http://schemas.microsoft.com/office/drawing/2014/main" id="{C6F70386-3D3C-9548-A386-7518A79DCD75}"/>
              </a:ext>
            </a:extLst>
          </p:cNvPr>
          <p:cNvSpPr>
            <a:spLocks noGrp="1"/>
          </p:cNvSpPr>
          <p:nvPr>
            <p:ph type="pic" sz="quarter" idx="10"/>
          </p:nvPr>
        </p:nvSpPr>
        <p:spPr>
          <a:xfrm>
            <a:off x="771185" y="2492653"/>
            <a:ext cx="1828800" cy="1828800"/>
          </a:xfrm>
          <a:prstGeom prst="rect">
            <a:avLst/>
          </a:prstGeom>
          <a:blipFill>
            <a:blip r:embed="rId3"/>
            <a:stretch>
              <a:fillRect/>
            </a:stretch>
          </a:blipFill>
          <a:ln w="127000">
            <a:solidFill>
              <a:schemeClr val="bg1"/>
            </a:solidFill>
          </a:ln>
          <a:effectLst>
            <a:outerShdw blurRad="50800" dist="25400" dir="11700000" sx="102000" sy="102000" algn="tl" rotWithShape="0">
              <a:prstClr val="black">
                <a:alpha val="40000"/>
              </a:prstClr>
            </a:outerShdw>
          </a:effectLst>
        </p:spPr>
        <p:txBody>
          <a:bodyPr/>
          <a:lstStyle/>
          <a:p>
            <a:r>
              <a:rPr lang="en-US"/>
              <a:t>Click icon to add picture</a:t>
            </a:r>
          </a:p>
        </p:txBody>
      </p:sp>
      <p:sp>
        <p:nvSpPr>
          <p:cNvPr id="19" name="Picture Placeholder 15">
            <a:extLst>
              <a:ext uri="{FF2B5EF4-FFF2-40B4-BE49-F238E27FC236}">
                <a16:creationId xmlns:a16="http://schemas.microsoft.com/office/drawing/2014/main" id="{7898FD0E-735D-6349-B29C-4906830DD6E3}"/>
              </a:ext>
            </a:extLst>
          </p:cNvPr>
          <p:cNvSpPr>
            <a:spLocks noGrp="1"/>
          </p:cNvSpPr>
          <p:nvPr>
            <p:ph type="pic" sz="quarter" idx="11"/>
          </p:nvPr>
        </p:nvSpPr>
        <p:spPr>
          <a:xfrm>
            <a:off x="3809188" y="2483688"/>
            <a:ext cx="1828800" cy="1828800"/>
          </a:xfrm>
          <a:prstGeom prst="rect">
            <a:avLst/>
          </a:prstGeom>
          <a:blipFill>
            <a:blip r:embed="rId3"/>
            <a:stretch>
              <a:fillRect/>
            </a:stretch>
          </a:blipFill>
          <a:ln w="127000">
            <a:solidFill>
              <a:schemeClr val="bg1"/>
            </a:solidFill>
          </a:ln>
          <a:effectLst>
            <a:outerShdw blurRad="50800" dist="25400" dir="11700000" sx="102000" sy="102000" algn="tl" rotWithShape="0">
              <a:prstClr val="black">
                <a:alpha val="40000"/>
              </a:prstClr>
            </a:outerShdw>
          </a:effectLst>
        </p:spPr>
        <p:txBody>
          <a:bodyPr/>
          <a:lstStyle/>
          <a:p>
            <a:r>
              <a:rPr lang="en-US"/>
              <a:t>Click icon to add picture</a:t>
            </a:r>
          </a:p>
        </p:txBody>
      </p:sp>
      <p:sp>
        <p:nvSpPr>
          <p:cNvPr id="20" name="Picture Placeholder 15">
            <a:extLst>
              <a:ext uri="{FF2B5EF4-FFF2-40B4-BE49-F238E27FC236}">
                <a16:creationId xmlns:a16="http://schemas.microsoft.com/office/drawing/2014/main" id="{6C61B47B-B06B-2A47-9E31-9BECA75128F4}"/>
              </a:ext>
            </a:extLst>
          </p:cNvPr>
          <p:cNvSpPr>
            <a:spLocks noGrp="1"/>
          </p:cNvSpPr>
          <p:nvPr>
            <p:ph type="pic" sz="quarter" idx="12"/>
          </p:nvPr>
        </p:nvSpPr>
        <p:spPr>
          <a:xfrm>
            <a:off x="6554113" y="2465759"/>
            <a:ext cx="1828800" cy="1828800"/>
          </a:xfrm>
          <a:prstGeom prst="rect">
            <a:avLst/>
          </a:prstGeom>
          <a:blipFill>
            <a:blip r:embed="rId3"/>
            <a:stretch>
              <a:fillRect/>
            </a:stretch>
          </a:blipFill>
          <a:ln w="127000">
            <a:solidFill>
              <a:schemeClr val="bg1"/>
            </a:solidFill>
          </a:ln>
          <a:effectLst>
            <a:outerShdw blurRad="50800" dist="25400" dir="11700000" sx="102000" sy="102000" algn="tl" rotWithShape="0">
              <a:prstClr val="black">
                <a:alpha val="40000"/>
              </a:prstClr>
            </a:outerShdw>
          </a:effectLst>
        </p:spPr>
        <p:txBody>
          <a:bodyPr/>
          <a:lstStyle/>
          <a:p>
            <a:r>
              <a:rPr lang="en-US"/>
              <a:t>Click icon to add picture</a:t>
            </a:r>
          </a:p>
        </p:txBody>
      </p:sp>
      <p:sp>
        <p:nvSpPr>
          <p:cNvPr id="21" name="Picture Placeholder 15">
            <a:extLst>
              <a:ext uri="{FF2B5EF4-FFF2-40B4-BE49-F238E27FC236}">
                <a16:creationId xmlns:a16="http://schemas.microsoft.com/office/drawing/2014/main" id="{62E7054D-420D-1349-A5FA-6460CA732256}"/>
              </a:ext>
            </a:extLst>
          </p:cNvPr>
          <p:cNvSpPr>
            <a:spLocks noGrp="1"/>
          </p:cNvSpPr>
          <p:nvPr>
            <p:ph type="pic" sz="quarter" idx="13"/>
          </p:nvPr>
        </p:nvSpPr>
        <p:spPr>
          <a:xfrm>
            <a:off x="9398682" y="2456794"/>
            <a:ext cx="1828800" cy="1828800"/>
          </a:xfrm>
          <a:prstGeom prst="rect">
            <a:avLst/>
          </a:prstGeom>
          <a:blipFill>
            <a:blip r:embed="rId3"/>
            <a:stretch>
              <a:fillRect/>
            </a:stretch>
          </a:blipFill>
          <a:ln w="127000">
            <a:solidFill>
              <a:schemeClr val="bg1"/>
            </a:solidFill>
          </a:ln>
          <a:effectLst>
            <a:outerShdw blurRad="50800" dist="25400" dir="11700000" sx="102000" sy="102000" algn="tl" rotWithShape="0">
              <a:prstClr val="black">
                <a:alpha val="40000"/>
              </a:prstClr>
            </a:outerShdw>
          </a:effectLst>
        </p:spPr>
        <p:txBody>
          <a:bodyPr/>
          <a:lstStyle/>
          <a:p>
            <a:r>
              <a:rPr lang="en-US"/>
              <a:t>Click icon to add picture</a:t>
            </a:r>
          </a:p>
        </p:txBody>
      </p:sp>
      <p:sp>
        <p:nvSpPr>
          <p:cNvPr id="32" name="Content Placeholder 31">
            <a:extLst>
              <a:ext uri="{FF2B5EF4-FFF2-40B4-BE49-F238E27FC236}">
                <a16:creationId xmlns:a16="http://schemas.microsoft.com/office/drawing/2014/main" id="{65FA2362-106B-AB4A-9376-C1B60B80AF07}"/>
              </a:ext>
            </a:extLst>
          </p:cNvPr>
          <p:cNvSpPr>
            <a:spLocks noGrp="1"/>
          </p:cNvSpPr>
          <p:nvPr>
            <p:ph sz="quarter" idx="14" hasCustomPrompt="1"/>
          </p:nvPr>
        </p:nvSpPr>
        <p:spPr>
          <a:xfrm>
            <a:off x="474786" y="4572001"/>
            <a:ext cx="11306906" cy="1002323"/>
          </a:xfrm>
          <a:prstGeom prst="rect">
            <a:avLst/>
          </a:prstGeom>
        </p:spPr>
        <p:txBody>
          <a:bodyPr numCol="4" spcCol="182880"/>
          <a:lstStyle>
            <a:lvl1pPr marL="0" marR="0" indent="0" algn="ctr" defTabSz="914446" rtl="0" eaLnBrk="1" fontAlgn="auto" latinLnBrk="0" hangingPunct="1">
              <a:lnSpc>
                <a:spcPct val="90000"/>
              </a:lnSpc>
              <a:spcBef>
                <a:spcPts val="1000"/>
              </a:spcBef>
              <a:spcAft>
                <a:spcPts val="0"/>
              </a:spcAft>
              <a:buClrTx/>
              <a:buSzTx/>
              <a:buFont typeface="Arial"/>
              <a:buNone/>
              <a:tabLst/>
              <a:defRPr sz="2400" b="1">
                <a:solidFill>
                  <a:srgbClr val="002D75"/>
                </a:solidFill>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Name Last Name</a:t>
            </a:r>
            <a:br>
              <a:rPr lang="en-US"/>
            </a:br>
            <a:r>
              <a:rPr lang="en-US"/>
              <a:t>Title</a:t>
            </a:r>
          </a:p>
          <a:p>
            <a:pPr marL="0" marR="0" lvl="0" indent="0" algn="ctr" defTabSz="914446" rtl="0" eaLnBrk="1" fontAlgn="auto" latinLnBrk="0" hangingPunct="1">
              <a:lnSpc>
                <a:spcPct val="90000"/>
              </a:lnSpc>
              <a:spcBef>
                <a:spcPts val="1000"/>
              </a:spcBef>
              <a:spcAft>
                <a:spcPts val="0"/>
              </a:spcAft>
              <a:buClrTx/>
              <a:buSzTx/>
              <a:buFont typeface="Arial"/>
              <a:buNone/>
              <a:tabLst/>
              <a:defRPr/>
            </a:pPr>
            <a:r>
              <a:rPr lang="en-US"/>
              <a:t>Name Last Name</a:t>
            </a:r>
            <a:br>
              <a:rPr lang="en-US"/>
            </a:br>
            <a:r>
              <a:rPr lang="en-US"/>
              <a:t>Title</a:t>
            </a:r>
          </a:p>
          <a:p>
            <a:pPr marL="0" marR="0" lvl="0" indent="0" algn="ctr" defTabSz="914446" rtl="0" eaLnBrk="1" fontAlgn="auto" latinLnBrk="0" hangingPunct="1">
              <a:lnSpc>
                <a:spcPct val="90000"/>
              </a:lnSpc>
              <a:spcBef>
                <a:spcPts val="1000"/>
              </a:spcBef>
              <a:spcAft>
                <a:spcPts val="0"/>
              </a:spcAft>
              <a:buClrTx/>
              <a:buSzTx/>
              <a:buFont typeface="Arial"/>
              <a:buNone/>
              <a:tabLst/>
              <a:defRPr/>
            </a:pPr>
            <a:r>
              <a:rPr lang="en-US"/>
              <a:t>Name Last Name</a:t>
            </a:r>
            <a:br>
              <a:rPr lang="en-US"/>
            </a:br>
            <a:r>
              <a:rPr lang="en-US"/>
              <a:t>Title</a:t>
            </a:r>
          </a:p>
          <a:p>
            <a:pPr marL="0" marR="0" lvl="0" indent="0" algn="ctr" defTabSz="914446" rtl="0" eaLnBrk="1" fontAlgn="auto" latinLnBrk="0" hangingPunct="1">
              <a:lnSpc>
                <a:spcPct val="90000"/>
              </a:lnSpc>
              <a:spcBef>
                <a:spcPts val="1000"/>
              </a:spcBef>
              <a:spcAft>
                <a:spcPts val="0"/>
              </a:spcAft>
              <a:buClrTx/>
              <a:buSzTx/>
              <a:buFont typeface="Arial"/>
              <a:buNone/>
              <a:tabLst/>
              <a:defRPr/>
            </a:pPr>
            <a:r>
              <a:rPr lang="en-US"/>
              <a:t>Name Last Name</a:t>
            </a:r>
            <a:br>
              <a:rPr lang="en-US"/>
            </a:br>
            <a:r>
              <a:rPr lang="en-US"/>
              <a:t>Title</a:t>
            </a:r>
          </a:p>
        </p:txBody>
      </p:sp>
    </p:spTree>
    <p:extLst>
      <p:ext uri="{BB962C8B-B14F-4D97-AF65-F5344CB8AC3E}">
        <p14:creationId xmlns:p14="http://schemas.microsoft.com/office/powerpoint/2010/main" val="2539073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A4E684-D84B-E74A-BAD3-84496E53C297}" type="slidenum">
              <a:rPr lang="en-US" smtClean="0"/>
              <a:pPr/>
              <a:t>‹#›</a:t>
            </a:fld>
            <a:endParaRPr lang="en-US"/>
          </a:p>
        </p:txBody>
      </p:sp>
    </p:spTree>
    <p:extLst>
      <p:ext uri="{BB962C8B-B14F-4D97-AF65-F5344CB8AC3E}">
        <p14:creationId xmlns:p14="http://schemas.microsoft.com/office/powerpoint/2010/main" val="18211081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Unicode MS" pitchFamily="34" charset="-122"/>
                <a:ea typeface="Arial Unicode MS" pitchFamily="34" charset="-122"/>
                <a:cs typeface="Arial Unicode MS" pitchFamily="34" charset="-122"/>
              </a:defRPr>
            </a:lvl1p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solidFill>
                  <a:schemeClr val="tx1"/>
                </a:solidFill>
                <a:latin typeface="Arial" panose="020B0604020202020204" pitchFamily="34" charset="0"/>
                <a:ea typeface="Arial Unicode MS" pitchFamily="34" charset="-122"/>
                <a:cs typeface="Arial" panose="020B0604020202020204" pitchFamily="34" charset="0"/>
              </a:defRPr>
            </a:lvl1pPr>
            <a:lvl2pPr>
              <a:defRPr>
                <a:solidFill>
                  <a:schemeClr val="tx1"/>
                </a:solidFill>
                <a:latin typeface="Arial" panose="020B0604020202020204" pitchFamily="34" charset="0"/>
                <a:ea typeface="Arial Unicode MS" pitchFamily="34" charset="-122"/>
                <a:cs typeface="Arial" panose="020B0604020202020204" pitchFamily="34" charset="0"/>
              </a:defRPr>
            </a:lvl2pPr>
            <a:lvl3pPr>
              <a:defRPr>
                <a:solidFill>
                  <a:schemeClr val="tx1"/>
                </a:solidFill>
                <a:latin typeface="Arial" panose="020B0604020202020204" pitchFamily="34" charset="0"/>
                <a:ea typeface="Arial Unicode MS" pitchFamily="34" charset="-122"/>
                <a:cs typeface="Arial" panose="020B0604020202020204" pitchFamily="34" charset="0"/>
              </a:defRPr>
            </a:lvl3pPr>
            <a:lvl4pPr>
              <a:defRPr>
                <a:solidFill>
                  <a:schemeClr val="tx1"/>
                </a:solidFill>
                <a:latin typeface="Arial" panose="020B0604020202020204" pitchFamily="34" charset="0"/>
                <a:ea typeface="Arial Unicode MS" pitchFamily="34" charset="-122"/>
                <a:cs typeface="Arial" panose="020B0604020202020204" pitchFamily="34" charset="0"/>
              </a:defRPr>
            </a:lvl4pPr>
            <a:lvl5pPr>
              <a:defRPr>
                <a:solidFill>
                  <a:schemeClr val="tx1"/>
                </a:solidFill>
                <a:latin typeface="Arial" panose="020B0604020202020204" pitchFamily="34" charset="0"/>
                <a:ea typeface="Arial Unicode MS" pitchFamily="34" charset="-122"/>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2"/>
          <p:cNvSpPr>
            <a:spLocks noGrp="1"/>
          </p:cNvSpPr>
          <p:nvPr>
            <p:ph type="sldNum" sz="quarter" idx="10"/>
          </p:nvPr>
        </p:nvSpPr>
        <p:spPr>
          <a:xfrm>
            <a:off x="11076518" y="6356352"/>
            <a:ext cx="1011767" cy="365125"/>
          </a:xfrm>
        </p:spPr>
        <p:txBody>
          <a:bodyPr/>
          <a:lstStyle>
            <a:lvl1pPr>
              <a:defRPr/>
            </a:lvl1pPr>
          </a:lstStyle>
          <a:p>
            <a:pPr>
              <a:defRPr/>
            </a:pPr>
            <a:fld id="{664C0BAD-2F92-4AEF-8F4B-81040DE99DAC}" type="slidenum">
              <a:rPr lang="en-US"/>
              <a:pPr>
                <a:defRPr/>
              </a:pPr>
              <a:t>‹#›</a:t>
            </a:fld>
            <a:endParaRPr lang="en-US"/>
          </a:p>
        </p:txBody>
      </p:sp>
    </p:spTree>
    <p:extLst>
      <p:ext uri="{BB962C8B-B14F-4D97-AF65-F5344CB8AC3E}">
        <p14:creationId xmlns:p14="http://schemas.microsoft.com/office/powerpoint/2010/main" val="76915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916FF0-E021-4232-96A8-B71CF12562F4}" type="datetime1">
              <a:rPr lang="en-US" smtClean="0"/>
              <a:t>1/22/25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8078138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457F6-FBFE-4B5F-953F-2F8ABC764E47}"/>
              </a:ext>
            </a:extLst>
          </p:cNvPr>
          <p:cNvSpPr>
            <a:spLocks noGrp="1"/>
          </p:cNvSpPr>
          <p:nvPr>
            <p:ph type="dt" sz="half" idx="10"/>
          </p:nvPr>
        </p:nvSpPr>
        <p:spPr/>
        <p:txBody>
          <a:bodyPr/>
          <a:lstStyle/>
          <a:p>
            <a:fld id="{261CC725-C7A0-4541-9475-5C14C2CABB57}" type="datetimeFigureOut">
              <a:rPr lang="en-US" smtClean="0"/>
              <a:t>1/22/25</a:t>
            </a:fld>
            <a:endParaRPr lang="en-US"/>
          </a:p>
        </p:txBody>
      </p:sp>
      <p:sp>
        <p:nvSpPr>
          <p:cNvPr id="3" name="Footer Placeholder 2">
            <a:extLst>
              <a:ext uri="{FF2B5EF4-FFF2-40B4-BE49-F238E27FC236}">
                <a16:creationId xmlns:a16="http://schemas.microsoft.com/office/drawing/2014/main" id="{C7DDC046-B4C9-4046-8887-EC86898B00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0DB509-153B-400E-874E-867EA348BCEF}"/>
              </a:ext>
            </a:extLst>
          </p:cNvPr>
          <p:cNvSpPr>
            <a:spLocks noGrp="1"/>
          </p:cNvSpPr>
          <p:nvPr>
            <p:ph type="sldNum" sz="quarter" idx="12"/>
          </p:nvPr>
        </p:nvSpPr>
        <p:spPr/>
        <p:txBody>
          <a:bodyPr/>
          <a:lstStyle/>
          <a:p>
            <a:fld id="{5FB06EA4-5B3A-4F28-BA42-18AF12F5E5F8}" type="slidenum">
              <a:rPr lang="en-US" smtClean="0"/>
              <a:t>‹#›</a:t>
            </a:fld>
            <a:endParaRPr lang="en-US"/>
          </a:p>
        </p:txBody>
      </p:sp>
    </p:spTree>
    <p:extLst>
      <p:ext uri="{BB962C8B-B14F-4D97-AF65-F5344CB8AC3E}">
        <p14:creationId xmlns:p14="http://schemas.microsoft.com/office/powerpoint/2010/main" val="42526212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HIDS-Basic">
  <p:cSld name="CHIDS-Basic">
    <p:spTree>
      <p:nvGrpSpPr>
        <p:cNvPr id="1" name="Shape 29"/>
        <p:cNvGrpSpPr/>
        <p:nvPr/>
      </p:nvGrpSpPr>
      <p:grpSpPr>
        <a:xfrm>
          <a:off x="0" y="0"/>
          <a:ext cx="0" cy="0"/>
          <a:chOff x="0" y="0"/>
          <a:chExt cx="0" cy="0"/>
        </a:xfrm>
      </p:grpSpPr>
      <p:sp>
        <p:nvSpPr>
          <p:cNvPr id="30" name="Google Shape;30;p12"/>
          <p:cNvSpPr txBox="1">
            <a:spLocks noGrp="1"/>
          </p:cNvSpPr>
          <p:nvPr>
            <p:ph type="title"/>
          </p:nvPr>
        </p:nvSpPr>
        <p:spPr>
          <a:xfrm>
            <a:off x="0" y="457200"/>
            <a:ext cx="5943600" cy="1033272"/>
          </a:xfrm>
          <a:prstGeom prst="rect">
            <a:avLst/>
          </a:prstGeom>
          <a:solidFill>
            <a:schemeClr val="accent2"/>
          </a:solidFill>
          <a:ln>
            <a:noFill/>
          </a:ln>
        </p:spPr>
        <p:txBody>
          <a:bodyPr spcFirstLastPara="1" wrap="square" lIns="457200" tIns="45700" rIns="45700" bIns="45700" anchor="ctr" anchorCtr="0">
            <a:noAutofit/>
          </a:bodyPr>
          <a:lstStyle>
            <a:lvl1pPr lvl="0" algn="l">
              <a:lnSpc>
                <a:spcPct val="90000"/>
              </a:lnSpc>
              <a:spcBef>
                <a:spcPts val="0"/>
              </a:spcBef>
              <a:spcAft>
                <a:spcPts val="0"/>
              </a:spcAft>
              <a:buClr>
                <a:schemeClr val="dk1"/>
              </a:buClr>
              <a:buSzPts val="2800"/>
              <a:buFont typeface="Inter"/>
              <a:buNone/>
              <a:defRPr sz="2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a:spLocks noGrp="1"/>
          </p:cNvSpPr>
          <p:nvPr>
            <p:ph type="pic" idx="2"/>
          </p:nvPr>
        </p:nvSpPr>
        <p:spPr>
          <a:xfrm>
            <a:off x="6951663" y="1711327"/>
            <a:ext cx="4837112" cy="4060825"/>
          </a:xfrm>
          <a:prstGeom prst="rect">
            <a:avLst/>
          </a:prstGeom>
          <a:noFill/>
          <a:ln>
            <a:noFill/>
          </a:ln>
        </p:spPr>
      </p:sp>
    </p:spTree>
    <p:extLst>
      <p:ext uri="{BB962C8B-B14F-4D97-AF65-F5344CB8AC3E}">
        <p14:creationId xmlns:p14="http://schemas.microsoft.com/office/powerpoint/2010/main" val="197659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517216-F500-4D9E-934C-132DD3AC8A38}" type="datetime1">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1851033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4BFF37-A761-4245-AFEE-42AA79C9492B}" type="datetime1">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4018523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image" Target="../media/image2.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emf"/><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image" Target="../media/image1.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image" Target="../media/image21.jpe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98B097-25B1-4746-AC2F-6AC14798E729}" type="datetime1">
              <a:rPr lang="en-US" smtClean="0"/>
              <a:t>1/22/25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808C59-030A-41AB-8B48-6F66C38FF40D}" type="slidenum">
              <a:rPr lang="en-US" smtClean="0"/>
              <a:t>‹#›</a:t>
            </a:fld>
            <a:endParaRPr lang="en-US"/>
          </a:p>
        </p:txBody>
      </p:sp>
    </p:spTree>
    <p:extLst>
      <p:ext uri="{BB962C8B-B14F-4D97-AF65-F5344CB8AC3E}">
        <p14:creationId xmlns:p14="http://schemas.microsoft.com/office/powerpoint/2010/main" val="55419646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4D1675-04C7-D54F-A463-A30BD9006FDF}"/>
              </a:ext>
            </a:extLst>
          </p:cNvPr>
          <p:cNvPicPr>
            <a:picLocks noChangeAspect="1"/>
          </p:cNvPicPr>
          <p:nvPr/>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14" name="Date Placeholder 1">
            <a:extLst>
              <a:ext uri="{FF2B5EF4-FFF2-40B4-BE49-F238E27FC236}">
                <a16:creationId xmlns:a16="http://schemas.microsoft.com/office/drawing/2014/main" id="{C7454B22-3047-7C4A-B82D-B01E02E5F43C}"/>
              </a:ext>
            </a:extLst>
          </p:cNvPr>
          <p:cNvSpPr>
            <a:spLocks noGrp="1"/>
          </p:cNvSpPr>
          <p:nvPr>
            <p:ph type="dt" sz="half" idx="2"/>
          </p:nvPr>
        </p:nvSpPr>
        <p:spPr>
          <a:xfrm>
            <a:off x="185983" y="6500625"/>
            <a:ext cx="2743200" cy="365125"/>
          </a:xfrm>
          <a:prstGeom prst="rect">
            <a:avLst/>
          </a:prstGeom>
        </p:spPr>
        <p:txBody>
          <a:bodyPr/>
          <a:lstStyle>
            <a:lvl1pPr algn="l">
              <a:defRPr sz="1000">
                <a:solidFill>
                  <a:schemeClr val="bg1">
                    <a:lumMod val="50000"/>
                  </a:schemeClr>
                </a:solidFill>
              </a:defRPr>
            </a:lvl1pPr>
          </a:lstStyle>
          <a:p>
            <a:r>
              <a:rPr lang="en-US"/>
              <a:t>ICODO 2023</a:t>
            </a:r>
          </a:p>
        </p:txBody>
      </p:sp>
      <p:sp>
        <p:nvSpPr>
          <p:cNvPr id="15" name="Footer Placeholder 2">
            <a:extLst>
              <a:ext uri="{FF2B5EF4-FFF2-40B4-BE49-F238E27FC236}">
                <a16:creationId xmlns:a16="http://schemas.microsoft.com/office/drawing/2014/main" id="{B0B01A15-968E-CF4B-A08C-923F271F1E51}"/>
              </a:ext>
            </a:extLst>
          </p:cNvPr>
          <p:cNvSpPr>
            <a:spLocks noGrp="1"/>
          </p:cNvSpPr>
          <p:nvPr>
            <p:ph type="ftr" sz="quarter" idx="3"/>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6" name="Slide Number Placeholder 3">
            <a:extLst>
              <a:ext uri="{FF2B5EF4-FFF2-40B4-BE49-F238E27FC236}">
                <a16:creationId xmlns:a16="http://schemas.microsoft.com/office/drawing/2014/main" id="{56D816E7-754C-3E4B-9223-61722AFE9E97}"/>
              </a:ext>
            </a:extLst>
          </p:cNvPr>
          <p:cNvSpPr>
            <a:spLocks noGrp="1"/>
          </p:cNvSpPr>
          <p:nvPr>
            <p:ph type="sldNum" sz="quarter" idx="4"/>
          </p:nvPr>
        </p:nvSpPr>
        <p:spPr>
          <a:xfrm>
            <a:off x="9262818" y="6478515"/>
            <a:ext cx="2743200" cy="365125"/>
          </a:xfrm>
          <a:prstGeom prst="rect">
            <a:avLst/>
          </a:prstGeom>
        </p:spPr>
        <p:txBody>
          <a:bodyPr/>
          <a:lstStyle>
            <a:lvl1pPr algn="r">
              <a:defRPr sz="1000">
                <a:solidFill>
                  <a:schemeClr val="bg1">
                    <a:lumMod val="50000"/>
                  </a:schemeClr>
                </a:solidFill>
              </a:defRPr>
            </a:lvl1pPr>
          </a:lstStyle>
          <a:p>
            <a:fld id="{A068A2F6-7DD8-4F47-BCDF-B3779B9B09D1}" type="slidenum">
              <a:rPr lang="en-US" smtClean="0"/>
              <a:pPr/>
              <a:t>‹#›</a:t>
            </a:fld>
            <a:endParaRPr lang="en-US"/>
          </a:p>
        </p:txBody>
      </p:sp>
      <p:sp>
        <p:nvSpPr>
          <p:cNvPr id="17" name="Rectangle 16">
            <a:extLst>
              <a:ext uri="{FF2B5EF4-FFF2-40B4-BE49-F238E27FC236}">
                <a16:creationId xmlns:a16="http://schemas.microsoft.com/office/drawing/2014/main" id="{82BB2AE8-D3CE-F340-B290-41BC26F7A3D8}"/>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a:extLst>
              <a:ext uri="{FF2B5EF4-FFF2-40B4-BE49-F238E27FC236}">
                <a16:creationId xmlns:a16="http://schemas.microsoft.com/office/drawing/2014/main" id="{940771CD-8192-8140-AB82-85E1C3AFD538}"/>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Picture 18">
            <a:extLst>
              <a:ext uri="{FF2B5EF4-FFF2-40B4-BE49-F238E27FC236}">
                <a16:creationId xmlns:a16="http://schemas.microsoft.com/office/drawing/2014/main" id="{C05615BE-76DB-BD42-9D2C-1AA1AC956707}"/>
              </a:ext>
            </a:extLst>
          </p:cNvPr>
          <p:cNvPicPr>
            <a:picLocks noChangeAspect="1"/>
          </p:cNvPicPr>
          <p:nvPr/>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pic>
        <p:nvPicPr>
          <p:cNvPr id="2" name="Picture 1">
            <a:extLst>
              <a:ext uri="{FF2B5EF4-FFF2-40B4-BE49-F238E27FC236}">
                <a16:creationId xmlns:a16="http://schemas.microsoft.com/office/drawing/2014/main" id="{D6C6F28D-CE43-3E48-9123-B71F8E638AB1}"/>
              </a:ext>
            </a:extLst>
          </p:cNvPr>
          <p:cNvPicPr>
            <a:picLocks noChangeAspect="1"/>
          </p:cNvPicPr>
          <p:nvPr/>
        </p:nvPicPr>
        <p:blipFill>
          <a:blip r:embed="rId33"/>
          <a:stretch>
            <a:fillRect/>
          </a:stretch>
        </p:blipFill>
        <p:spPr>
          <a:xfrm>
            <a:off x="3967567" y="6395008"/>
            <a:ext cx="3893949" cy="446503"/>
          </a:xfrm>
          <a:prstGeom prst="rect">
            <a:avLst/>
          </a:prstGeom>
        </p:spPr>
      </p:pic>
    </p:spTree>
    <p:extLst>
      <p:ext uri="{BB962C8B-B14F-4D97-AF65-F5344CB8AC3E}">
        <p14:creationId xmlns:p14="http://schemas.microsoft.com/office/powerpoint/2010/main" val="2300417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34" r:id="rId30"/>
  </p:sldLayoutIdLst>
  <p:hf hdr="0" ft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Date Placeholder 1">
            <a:extLst>
              <a:ext uri="{FF2B5EF4-FFF2-40B4-BE49-F238E27FC236}">
                <a16:creationId xmlns:a16="http://schemas.microsoft.com/office/drawing/2014/main" id="{C7454B22-3047-7C4A-B82D-B01E02E5F43C}"/>
              </a:ext>
            </a:extLst>
          </p:cNvPr>
          <p:cNvSpPr>
            <a:spLocks noGrp="1"/>
          </p:cNvSpPr>
          <p:nvPr>
            <p:ph type="dt" sz="half" idx="2"/>
          </p:nvPr>
        </p:nvSpPr>
        <p:spPr>
          <a:xfrm>
            <a:off x="461682" y="6356351"/>
            <a:ext cx="2743200" cy="365125"/>
          </a:xfrm>
          <a:prstGeom prst="rect">
            <a:avLst/>
          </a:prstGeom>
        </p:spPr>
        <p:txBody>
          <a:bodyPr/>
          <a:lstStyle>
            <a:lvl1pPr algn="l">
              <a:defRPr sz="800">
                <a:solidFill>
                  <a:schemeClr val="bg1">
                    <a:lumMod val="50000"/>
                  </a:schemeClr>
                </a:solidFill>
              </a:defRPr>
            </a:lvl1pPr>
          </a:lstStyle>
          <a:p>
            <a:endParaRPr lang="en-US"/>
          </a:p>
        </p:txBody>
      </p:sp>
      <p:sp>
        <p:nvSpPr>
          <p:cNvPr id="15" name="Footer Placeholder 2">
            <a:extLst>
              <a:ext uri="{FF2B5EF4-FFF2-40B4-BE49-F238E27FC236}">
                <a16:creationId xmlns:a16="http://schemas.microsoft.com/office/drawing/2014/main" id="{B0B01A15-968E-CF4B-A08C-923F271F1E51}"/>
              </a:ext>
            </a:extLst>
          </p:cNvPr>
          <p:cNvSpPr>
            <a:spLocks noGrp="1"/>
          </p:cNvSpPr>
          <p:nvPr>
            <p:ph type="ftr" sz="quarter" idx="3"/>
          </p:nvPr>
        </p:nvSpPr>
        <p:spPr>
          <a:xfrm>
            <a:off x="4038600" y="6356351"/>
            <a:ext cx="4114800" cy="365125"/>
          </a:xfrm>
          <a:prstGeom prst="rect">
            <a:avLst/>
          </a:prstGeom>
        </p:spPr>
        <p:txBody>
          <a:bodyPr/>
          <a:lstStyle>
            <a:lvl1pPr algn="ctr">
              <a:defRPr sz="800">
                <a:solidFill>
                  <a:schemeClr val="bg1">
                    <a:lumMod val="50000"/>
                  </a:schemeClr>
                </a:solidFill>
              </a:defRPr>
            </a:lvl1pPr>
          </a:lstStyle>
          <a:p>
            <a:endParaRPr lang="en-US"/>
          </a:p>
        </p:txBody>
      </p:sp>
      <p:sp>
        <p:nvSpPr>
          <p:cNvPr id="16" name="Slide Number Placeholder 3">
            <a:extLst>
              <a:ext uri="{FF2B5EF4-FFF2-40B4-BE49-F238E27FC236}">
                <a16:creationId xmlns:a16="http://schemas.microsoft.com/office/drawing/2014/main" id="{56D816E7-754C-3E4B-9223-61722AFE9E97}"/>
              </a:ext>
            </a:extLst>
          </p:cNvPr>
          <p:cNvSpPr>
            <a:spLocks noGrp="1"/>
          </p:cNvSpPr>
          <p:nvPr>
            <p:ph type="sldNum" sz="quarter" idx="4"/>
          </p:nvPr>
        </p:nvSpPr>
        <p:spPr>
          <a:xfrm>
            <a:off x="8915400" y="6356351"/>
            <a:ext cx="2743200" cy="365125"/>
          </a:xfrm>
          <a:prstGeom prst="rect">
            <a:avLst/>
          </a:prstGeom>
        </p:spPr>
        <p:txBody>
          <a:bodyPr/>
          <a:lstStyle>
            <a:lvl1pPr algn="r">
              <a:defRPr sz="800">
                <a:solidFill>
                  <a:schemeClr val="bg1">
                    <a:lumMod val="50000"/>
                  </a:schemeClr>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4045BD4F-30A4-4607-8114-4574089B85DC}"/>
              </a:ext>
              <a:ext uri="{C183D7F6-B498-43B3-948B-1728B52AA6E4}">
                <adec:decorative xmlns:adec="http://schemas.microsoft.com/office/drawing/2017/decorative" val="1"/>
              </a:ext>
            </a:extLst>
          </p:cNvPr>
          <p:cNvGrpSpPr/>
          <p:nvPr userDrawn="1"/>
        </p:nvGrpSpPr>
        <p:grpSpPr>
          <a:xfrm>
            <a:off x="-1" y="0"/>
            <a:ext cx="12192001" cy="1464416"/>
            <a:chOff x="-1" y="0"/>
            <a:chExt cx="12192001" cy="1464416"/>
          </a:xfrm>
        </p:grpSpPr>
        <p:pic>
          <p:nvPicPr>
            <p:cNvPr id="6" name="Picture 5">
              <a:extLst>
                <a:ext uri="{FF2B5EF4-FFF2-40B4-BE49-F238E27FC236}">
                  <a16:creationId xmlns:a16="http://schemas.microsoft.com/office/drawing/2014/main" id="{A68ED655-8A05-C04D-ADC9-4CFB1337715C}"/>
                </a:ext>
                <a:ext uri="{C183D7F6-B498-43B3-948B-1728B52AA6E4}">
                  <adec:decorative xmlns:adec="http://schemas.microsoft.com/office/drawing/2017/decorative" val="1"/>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1" y="0"/>
              <a:ext cx="12192000" cy="1371600"/>
            </a:xfrm>
            <a:prstGeom prst="rect">
              <a:avLst/>
            </a:prstGeom>
          </p:spPr>
        </p:pic>
        <p:pic>
          <p:nvPicPr>
            <p:cNvPr id="12" name="Picture 11">
              <a:extLst>
                <a:ext uri="{FF2B5EF4-FFF2-40B4-BE49-F238E27FC236}">
                  <a16:creationId xmlns:a16="http://schemas.microsoft.com/office/drawing/2014/main" id="{9C4D1675-04C7-D54F-A463-A30BD9006FDF}"/>
                </a:ext>
              </a:extLst>
            </p:cNvPr>
            <p:cNvPicPr>
              <a:picLocks noChangeAspect="1"/>
            </p:cNvPicPr>
            <p:nvPr userDrawn="1"/>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a:effectLst>
              <a:outerShdw blurRad="50800" dist="50800" dir="5400000" algn="ctr" rotWithShape="0">
                <a:srgbClr val="000000">
                  <a:alpha val="0"/>
                </a:srgbClr>
              </a:outerShdw>
              <a:reflection endPos="65000" dist="50800" dir="5400000" sy="-100000" algn="bl" rotWithShape="0"/>
            </a:effectLst>
          </p:spPr>
        </p:pic>
        <p:sp>
          <p:nvSpPr>
            <p:cNvPr id="22" name="Rectangle 21">
              <a:extLst>
                <a:ext uri="{FF2B5EF4-FFF2-40B4-BE49-F238E27FC236}">
                  <a16:creationId xmlns:a16="http://schemas.microsoft.com/office/drawing/2014/main" id="{7F11FA76-8D4F-5846-AA52-4235DE0EADE4}"/>
                </a:ext>
              </a:extLst>
            </p:cNvPr>
            <p:cNvSpPr/>
            <p:nvPr userDrawn="1"/>
          </p:nvSpPr>
          <p:spPr>
            <a:xfrm>
              <a:off x="-1" y="1346088"/>
              <a:ext cx="12191999" cy="11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1A86A1D4-9651-AA4D-BC37-9BEA747718A1}"/>
                </a:ext>
              </a:extLst>
            </p:cNvPr>
            <p:cNvPicPr>
              <a:picLocks noChangeAspect="1"/>
            </p:cNvPicPr>
            <p:nvPr userDrawn="1"/>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1" y="12596"/>
              <a:ext cx="954879" cy="1360770"/>
            </a:xfrm>
            <a:prstGeom prst="rect">
              <a:avLst/>
            </a:prstGeom>
            <a:effectLst>
              <a:outerShdw blurRad="50800" dist="50800" dir="5400000" algn="ctr" rotWithShape="0">
                <a:srgbClr val="000000">
                  <a:alpha val="0"/>
                </a:srgbClr>
              </a:outerShdw>
              <a:reflection endPos="65000" dist="50800" dir="5400000" sy="-100000" algn="bl" rotWithShape="0"/>
            </a:effectLst>
          </p:spPr>
        </p:pic>
        <p:pic>
          <p:nvPicPr>
            <p:cNvPr id="10" name="Picture 9">
              <a:extLst>
                <a:ext uri="{FF2B5EF4-FFF2-40B4-BE49-F238E27FC236}">
                  <a16:creationId xmlns:a16="http://schemas.microsoft.com/office/drawing/2014/main" id="{B4C8FDAB-76EA-8A4A-B238-7CD0256A138A}"/>
                </a:ext>
              </a:extLst>
            </p:cNvPr>
            <p:cNvPicPr>
              <a:picLocks noChangeAspect="1"/>
            </p:cNvPicPr>
            <p:nvPr userDrawn="1"/>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1" y="12596"/>
              <a:ext cx="954879" cy="1360770"/>
            </a:xfrm>
            <a:prstGeom prst="rect">
              <a:avLst/>
            </a:prstGeom>
          </p:spPr>
        </p:pic>
      </p:grpSp>
    </p:spTree>
    <p:extLst>
      <p:ext uri="{BB962C8B-B14F-4D97-AF65-F5344CB8AC3E}">
        <p14:creationId xmlns:p14="http://schemas.microsoft.com/office/powerpoint/2010/main" val="85860336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Ls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video" Target="https://www.youtube.com/embed/DB79HuYbemw?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KF6sLCeBj0s?feature=oembed" TargetMode="External"/><Relationship Id="rId4" Type="http://schemas.openxmlformats.org/officeDocument/2006/relationships/image" Target="../media/image6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H-0RHqDWcJE?start=122&amp;feature=oembed" TargetMode="External"/><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aqsiWCLJ1ms?start=1180&amp;feature=oembed" TargetMode="External"/><Relationship Id="rId4" Type="http://schemas.openxmlformats.org/officeDocument/2006/relationships/image" Target="../media/image63.jpeg"/></Relationships>
</file>

<file path=ppt/slides/_rels/slide17.xml.rels><?xml version="1.0" encoding="UTF-8" standalone="yes"?>
<Relationships xmlns="http://schemas.openxmlformats.org/package/2006/relationships"><Relationship Id="rId3" Type="http://schemas.openxmlformats.org/officeDocument/2006/relationships/image" Target="https://www.thinkautonomous.ai/blog/content/images/2023/09/Screenshot-2023-09-15-at-11.28.19.png"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https://www.thinkautonomous.ai/blog/content/images/2023/09/Screenshot-2023-09-15-at-11.29.12.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1.jpeg"/><Relationship Id="rId4" Type="http://schemas.openxmlformats.org/officeDocument/2006/relationships/hyperlink" Target="https://carey.jhu.edu/faculty/gordon-gao-ph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WlUFoZstcWg?feature=oembed" TargetMode="External"/><Relationship Id="rId4" Type="http://schemas.openxmlformats.org/officeDocument/2006/relationships/image" Target="../media/image72.jpeg"/></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6CjxMPg0pvg?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video" Target="https://www.youtube.com/embed/pe11mJ8mCHU?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carey.jhu.edu/cdhai"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arxiv.org/abs/2303.10130"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7.xml"/><Relationship Id="rId5" Type="http://schemas.openxmlformats.org/officeDocument/2006/relationships/image" Target="../media/image46.png"/><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2.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6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14438"/>
            <a:ext cx="8447315" cy="2387600"/>
          </a:xfrm>
        </p:spPr>
        <p:txBody>
          <a:bodyPr>
            <a:normAutofit fontScale="90000"/>
          </a:bodyPr>
          <a:lstStyle/>
          <a:p>
            <a:br>
              <a:rPr lang="en-US" dirty="0"/>
            </a:br>
            <a:r>
              <a:rPr lang="en-US" b="1" dirty="0"/>
              <a:t>AI Essentials for Business</a:t>
            </a:r>
            <a:br>
              <a:rPr lang="en-US" dirty="0"/>
            </a:br>
            <a:endParaRPr lang="en-US" dirty="0"/>
          </a:p>
        </p:txBody>
      </p:sp>
      <p:sp>
        <p:nvSpPr>
          <p:cNvPr id="3" name="Subtitle 2"/>
          <p:cNvSpPr>
            <a:spLocks noGrp="1"/>
          </p:cNvSpPr>
          <p:nvPr>
            <p:ph type="subTitle" idx="1"/>
          </p:nvPr>
        </p:nvSpPr>
        <p:spPr/>
        <p:txBody>
          <a:bodyPr/>
          <a:lstStyle/>
          <a:p>
            <a:r>
              <a:rPr lang="en-US" dirty="0"/>
              <a:t>Gordon Gao </a:t>
            </a:r>
          </a:p>
        </p:txBody>
      </p:sp>
    </p:spTree>
    <p:extLst>
      <p:ext uri="{BB962C8B-B14F-4D97-AF65-F5344CB8AC3E}">
        <p14:creationId xmlns:p14="http://schemas.microsoft.com/office/powerpoint/2010/main" val="363565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DCE0B9-7D81-48D6-BF49-65201D17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746" y="0"/>
            <a:ext cx="7718510" cy="6858000"/>
          </a:xfrm>
          <a:prstGeom prst="rect">
            <a:avLst/>
          </a:prstGeom>
        </p:spPr>
      </p:pic>
      <p:sp>
        <p:nvSpPr>
          <p:cNvPr id="9" name="Slide Number Placeholder 8">
            <a:extLst>
              <a:ext uri="{FF2B5EF4-FFF2-40B4-BE49-F238E27FC236}">
                <a16:creationId xmlns:a16="http://schemas.microsoft.com/office/drawing/2014/main" id="{83640665-C9AC-4B19-8BA6-8192BC244993}"/>
              </a:ext>
            </a:extLst>
          </p:cNvPr>
          <p:cNvSpPr>
            <a:spLocks noGrp="1"/>
          </p:cNvSpPr>
          <p:nvPr>
            <p:ph type="sldNum" sz="quarter" idx="12"/>
          </p:nvPr>
        </p:nvSpPr>
        <p:spPr>
          <a:xfrm>
            <a:off x="9900459" y="6459786"/>
            <a:ext cx="131202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9pPr>
          </a:lstStyle>
          <a:p>
            <a:pPr defTabSz="609630"/>
            <a:fld id="{00000000-1234-1234-1234-123412341234}" type="slidenum">
              <a:rPr lang="en-US"/>
              <a:pPr defTabSz="609630"/>
              <a:t>10</a:t>
            </a:fld>
            <a:endParaRPr lang="en-US"/>
          </a:p>
        </p:txBody>
      </p:sp>
    </p:spTree>
    <p:extLst>
      <p:ext uri="{BB962C8B-B14F-4D97-AF65-F5344CB8AC3E}">
        <p14:creationId xmlns:p14="http://schemas.microsoft.com/office/powerpoint/2010/main" val="304727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109fd652297_0_0"/>
          <p:cNvSpPr/>
          <p:nvPr/>
        </p:nvSpPr>
        <p:spPr>
          <a:xfrm>
            <a:off x="3103294" y="4860073"/>
            <a:ext cx="1670700" cy="1580400"/>
          </a:xfrm>
          <a:prstGeom prst="roundRect">
            <a:avLst>
              <a:gd name="adj" fmla="val 10000"/>
            </a:avLst>
          </a:prstGeom>
          <a:solidFill>
            <a:srgbClr val="0070C0"/>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90" name="Google Shape;90;g109fd652297_0_0"/>
          <p:cNvSpPr/>
          <p:nvPr/>
        </p:nvSpPr>
        <p:spPr>
          <a:xfrm>
            <a:off x="5371929" y="4866708"/>
            <a:ext cx="1673400" cy="1580399"/>
          </a:xfrm>
          <a:prstGeom prst="roundRect">
            <a:avLst>
              <a:gd name="adj" fmla="val 10000"/>
            </a:avLst>
          </a:prstGeom>
          <a:solidFill>
            <a:srgbClr val="0070C0"/>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grpSp>
        <p:nvGrpSpPr>
          <p:cNvPr id="93" name="Google Shape;93;g109fd652297_0_0"/>
          <p:cNvGrpSpPr/>
          <p:nvPr/>
        </p:nvGrpSpPr>
        <p:grpSpPr>
          <a:xfrm>
            <a:off x="2841507" y="1715614"/>
            <a:ext cx="8797759" cy="906128"/>
            <a:chOff x="-126407" y="-11083"/>
            <a:chExt cx="8853493" cy="516283"/>
          </a:xfrm>
        </p:grpSpPr>
        <p:sp>
          <p:nvSpPr>
            <p:cNvPr id="94" name="Google Shape;94;g109fd652297_0_0"/>
            <p:cNvSpPr/>
            <p:nvPr/>
          </p:nvSpPr>
          <p:spPr>
            <a:xfrm>
              <a:off x="-126407" y="0"/>
              <a:ext cx="2524819" cy="505200"/>
            </a:xfrm>
            <a:prstGeom prst="chevron">
              <a:avLst>
                <a:gd name="adj" fmla="val 50000"/>
              </a:avLst>
            </a:prstGeom>
            <a:solidFill>
              <a:srgbClr val="FBD4B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95" name="Google Shape;95;g109fd652297_0_0"/>
            <p:cNvSpPr txBox="1"/>
            <p:nvPr/>
          </p:nvSpPr>
          <p:spPr>
            <a:xfrm>
              <a:off x="256776" y="0"/>
              <a:ext cx="1670374" cy="505200"/>
            </a:xfrm>
            <a:prstGeom prst="rect">
              <a:avLst/>
            </a:prstGeom>
            <a:noFill/>
            <a:ln>
              <a:noFill/>
            </a:ln>
          </p:spPr>
          <p:txBody>
            <a:bodyPr spcFirstLastPara="1" wrap="square" lIns="64000" tIns="21325" rIns="21325" bIns="21325" anchor="ctr" anchorCtr="0">
              <a:noAutofit/>
            </a:bodyPr>
            <a:lstStyle/>
            <a:p>
              <a:pPr algn="ctr" defTabSz="914492">
                <a:lnSpc>
                  <a:spcPct val="90000"/>
                </a:lnSpc>
                <a:buClr>
                  <a:srgbClr val="44546A"/>
                </a:buClr>
                <a:buSzPts val="1600"/>
              </a:pPr>
              <a:r>
                <a:rPr lang="en-US" sz="1400" kern="0" dirty="0">
                  <a:solidFill>
                    <a:srgbClr val="000000"/>
                  </a:solidFill>
                  <a:latin typeface="Arial"/>
                  <a:ea typeface="Arial"/>
                  <a:cs typeface="Arial"/>
                  <a:sym typeface="Arial"/>
                </a:rPr>
                <a:t>Information-related  Challenges</a:t>
              </a:r>
              <a:endParaRPr kern="0" dirty="0">
                <a:solidFill>
                  <a:srgbClr val="000000"/>
                </a:solidFill>
                <a:latin typeface="Arial"/>
                <a:ea typeface="Arial"/>
                <a:cs typeface="Arial"/>
                <a:sym typeface="Arial"/>
              </a:endParaRPr>
            </a:p>
          </p:txBody>
        </p:sp>
        <p:sp>
          <p:nvSpPr>
            <p:cNvPr id="96" name="Google Shape;96;g109fd652297_0_0"/>
            <p:cNvSpPr/>
            <p:nvPr/>
          </p:nvSpPr>
          <p:spPr>
            <a:xfrm>
              <a:off x="2159016" y="0"/>
              <a:ext cx="2394300" cy="505200"/>
            </a:xfrm>
            <a:prstGeom prst="chevron">
              <a:avLst>
                <a:gd name="adj" fmla="val 50000"/>
              </a:avLst>
            </a:prstGeom>
            <a:solidFill>
              <a:srgbClr val="FBD4B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97" name="Google Shape;97;g109fd652297_0_0"/>
            <p:cNvSpPr txBox="1"/>
            <p:nvPr/>
          </p:nvSpPr>
          <p:spPr>
            <a:xfrm>
              <a:off x="2476451" y="-11083"/>
              <a:ext cx="1845000" cy="505200"/>
            </a:xfrm>
            <a:prstGeom prst="rect">
              <a:avLst/>
            </a:prstGeom>
            <a:noFill/>
            <a:ln>
              <a:noFill/>
            </a:ln>
          </p:spPr>
          <p:txBody>
            <a:bodyPr spcFirstLastPara="1" wrap="square" lIns="64000" tIns="21325" rIns="21325" bIns="21325" anchor="ctr" anchorCtr="0">
              <a:noAutofit/>
            </a:bodyPr>
            <a:lstStyle/>
            <a:p>
              <a:pPr algn="ctr" defTabSz="914492">
                <a:lnSpc>
                  <a:spcPct val="90000"/>
                </a:lnSpc>
                <a:buClr>
                  <a:srgbClr val="44546A"/>
                </a:buClr>
                <a:buSzPts val="1600"/>
              </a:pPr>
              <a:r>
                <a:rPr lang="en-US" altLang="zh-CN" sz="1400" kern="0" dirty="0">
                  <a:solidFill>
                    <a:srgbClr val="000000"/>
                  </a:solidFill>
                  <a:latin typeface="Arial"/>
                  <a:ea typeface="DengXian" panose="02010600030101010101" pitchFamily="2" charset="-122"/>
                  <a:cs typeface="Arial"/>
                  <a:sym typeface="Arial"/>
                </a:rPr>
                <a:t>Susceptibility to Cognitive and Social Biases</a:t>
              </a:r>
              <a:endParaRPr sz="1400" kern="0" dirty="0">
                <a:solidFill>
                  <a:srgbClr val="000000"/>
                </a:solidFill>
                <a:latin typeface="Arial"/>
                <a:ea typeface="Arial"/>
                <a:cs typeface="Arial"/>
                <a:sym typeface="Arial"/>
              </a:endParaRPr>
            </a:p>
          </p:txBody>
        </p:sp>
        <p:sp>
          <p:nvSpPr>
            <p:cNvPr id="98" name="Google Shape;98;g109fd652297_0_0"/>
            <p:cNvSpPr/>
            <p:nvPr/>
          </p:nvSpPr>
          <p:spPr>
            <a:xfrm>
              <a:off x="4313919" y="0"/>
              <a:ext cx="2497661" cy="505200"/>
            </a:xfrm>
            <a:prstGeom prst="chevron">
              <a:avLst>
                <a:gd name="adj" fmla="val 50000"/>
              </a:avLst>
            </a:prstGeom>
            <a:solidFill>
              <a:srgbClr val="FBD4B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00" name="Google Shape;100;g109fd652297_0_0"/>
            <p:cNvSpPr/>
            <p:nvPr/>
          </p:nvSpPr>
          <p:spPr>
            <a:xfrm>
              <a:off x="6599447" y="0"/>
              <a:ext cx="2127639" cy="505200"/>
            </a:xfrm>
            <a:prstGeom prst="chevron">
              <a:avLst>
                <a:gd name="adj" fmla="val 50000"/>
              </a:avLst>
            </a:prstGeom>
            <a:solidFill>
              <a:srgbClr val="FBD4B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01" name="Google Shape;101;g109fd652297_0_0"/>
            <p:cNvSpPr txBox="1"/>
            <p:nvPr/>
          </p:nvSpPr>
          <p:spPr>
            <a:xfrm>
              <a:off x="4690730" y="60105"/>
              <a:ext cx="1771305" cy="384049"/>
            </a:xfrm>
            <a:prstGeom prst="rect">
              <a:avLst/>
            </a:prstGeom>
            <a:noFill/>
            <a:ln>
              <a:noFill/>
            </a:ln>
          </p:spPr>
          <p:txBody>
            <a:bodyPr spcFirstLastPara="1" wrap="square" lIns="68000" tIns="22650" rIns="22650" bIns="22650" anchor="ctr" anchorCtr="0">
              <a:noAutofit/>
            </a:bodyPr>
            <a:lstStyle/>
            <a:p>
              <a:pPr algn="ctr" defTabSz="914492">
                <a:lnSpc>
                  <a:spcPct val="90000"/>
                </a:lnSpc>
                <a:buClr>
                  <a:srgbClr val="44546A"/>
                </a:buClr>
                <a:buSzPts val="1700"/>
              </a:pPr>
              <a:r>
                <a:rPr lang="en-US" altLang="zh-CN" sz="1400" kern="0" dirty="0">
                  <a:solidFill>
                    <a:srgbClr val="000000"/>
                  </a:solidFill>
                  <a:latin typeface="Arial"/>
                  <a:ea typeface="DengXian" panose="02010600030101010101" pitchFamily="2" charset="-122"/>
                  <a:cs typeface="Arial"/>
                  <a:sym typeface="Arial"/>
                </a:rPr>
                <a:t>Difficulty Interpreting Patient Preferences and Values </a:t>
              </a:r>
              <a:endParaRPr sz="1400" kern="0" dirty="0">
                <a:solidFill>
                  <a:srgbClr val="000000"/>
                </a:solidFill>
                <a:latin typeface="Arial"/>
                <a:ea typeface="Arial"/>
                <a:cs typeface="Arial"/>
                <a:sym typeface="Arial"/>
              </a:endParaRPr>
            </a:p>
          </p:txBody>
        </p:sp>
      </p:grpSp>
      <p:sp>
        <p:nvSpPr>
          <p:cNvPr id="102" name="Google Shape;102;g109fd652297_0_0"/>
          <p:cNvSpPr txBox="1"/>
          <p:nvPr/>
        </p:nvSpPr>
        <p:spPr>
          <a:xfrm>
            <a:off x="3106803" y="5137331"/>
            <a:ext cx="1777505" cy="1240716"/>
          </a:xfrm>
          <a:prstGeom prst="rect">
            <a:avLst/>
          </a:prstGeom>
          <a:noFill/>
          <a:ln>
            <a:noFill/>
          </a:ln>
        </p:spPr>
        <p:txBody>
          <a:bodyPr spcFirstLastPara="1" wrap="square" lIns="91425" tIns="45700" rIns="91425" bIns="45700" anchor="t" anchorCtr="0">
            <a:noAutofit/>
          </a:bodyPr>
          <a:lstStyle/>
          <a:p>
            <a:pPr defTabSz="914492">
              <a:spcBef>
                <a:spcPts val="600"/>
              </a:spcBef>
              <a:buClr>
                <a:srgbClr val="FFFFFF"/>
              </a:buClr>
              <a:buSzPts val="800"/>
            </a:pPr>
            <a:r>
              <a:rPr lang="en-US" sz="800" kern="0" dirty="0">
                <a:solidFill>
                  <a:srgbClr val="FFFFFF"/>
                </a:solidFill>
                <a:latin typeface="Arial"/>
                <a:ea typeface="Arial"/>
                <a:cs typeface="Arial"/>
                <a:sym typeface="Arial"/>
              </a:rPr>
              <a:t>☑️</a:t>
            </a:r>
            <a:r>
              <a:rPr lang="en-US" sz="1050" kern="0" dirty="0">
                <a:solidFill>
                  <a:srgbClr val="FFFFFF"/>
                </a:solidFill>
                <a:latin typeface="Arial"/>
                <a:ea typeface="Arial"/>
                <a:cs typeface="Arial"/>
                <a:sym typeface="Arial"/>
              </a:rPr>
              <a:t> </a:t>
            </a:r>
            <a:r>
              <a:rPr lang="en-US" altLang="zh-CN" sz="1050" kern="0" dirty="0">
                <a:solidFill>
                  <a:srgbClr val="FFFFFF"/>
                </a:solidFill>
                <a:latin typeface="Arial"/>
                <a:ea typeface="Arial"/>
                <a:cs typeface="Arial"/>
                <a:sym typeface="Arial"/>
              </a:rPr>
              <a:t>Distill</a:t>
            </a:r>
            <a:r>
              <a:rPr lang="zh-CN" altLang="en-US" sz="1050" kern="0" dirty="0">
                <a:solidFill>
                  <a:srgbClr val="FFFFFF"/>
                </a:solidFill>
                <a:latin typeface="Arial"/>
                <a:ea typeface="Arial"/>
                <a:cs typeface="Arial"/>
                <a:sym typeface="Arial"/>
              </a:rPr>
              <a:t> </a:t>
            </a:r>
            <a:r>
              <a:rPr lang="en-US" altLang="zh-CN" sz="1100" kern="0" dirty="0">
                <a:solidFill>
                  <a:srgbClr val="FFFFFF"/>
                </a:solidFill>
                <a:latin typeface="Calibri"/>
                <a:ea typeface="Arial"/>
                <a:cs typeface="Calibri"/>
                <a:sym typeface="Calibri"/>
              </a:rPr>
              <a:t>i</a:t>
            </a:r>
            <a:r>
              <a:rPr lang="en-US" altLang="zh-CN" sz="1100" kern="0" dirty="0">
                <a:solidFill>
                  <a:srgbClr val="FFFFFF"/>
                </a:solidFill>
                <a:latin typeface="Calibri"/>
                <a:ea typeface="DengXian" panose="02010600030101010101" pitchFamily="2" charset="-122"/>
                <a:cs typeface="Calibri"/>
                <a:sym typeface="Calibri"/>
              </a:rPr>
              <a:t>nformation</a:t>
            </a:r>
            <a:endParaRPr sz="900" kern="0" dirty="0">
              <a:solidFill>
                <a:srgbClr val="000000"/>
              </a:solidFill>
              <a:latin typeface="Arial"/>
              <a:ea typeface="Arial"/>
              <a:cs typeface="Arial"/>
              <a:sym typeface="Arial"/>
            </a:endParaRPr>
          </a:p>
          <a:p>
            <a:pPr defTabSz="914492">
              <a:spcBef>
                <a:spcPts val="600"/>
              </a:spcBef>
              <a:buClr>
                <a:srgbClr val="FFFFFF"/>
              </a:buClr>
              <a:buSzPts val="800"/>
            </a:pPr>
            <a:r>
              <a:rPr lang="en-US" sz="800" kern="0" dirty="0">
                <a:solidFill>
                  <a:srgbClr val="FFFFFF"/>
                </a:solidFill>
                <a:latin typeface="Arial"/>
                <a:ea typeface="Arial"/>
                <a:cs typeface="Arial"/>
                <a:sym typeface="Arial"/>
              </a:rPr>
              <a:t>☑️</a:t>
            </a:r>
            <a:r>
              <a:rPr lang="en-US" sz="11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Improve</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alert</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systems</a:t>
            </a:r>
            <a:endParaRPr sz="900" kern="0" dirty="0">
              <a:solidFill>
                <a:srgbClr val="000000"/>
              </a:solidFill>
              <a:latin typeface="Arial"/>
              <a:ea typeface="Arial"/>
              <a:cs typeface="Arial"/>
              <a:sym typeface="Arial"/>
            </a:endParaRPr>
          </a:p>
          <a:p>
            <a:pPr defTabSz="914492">
              <a:spcBef>
                <a:spcPts val="600"/>
              </a:spcBef>
              <a:buClr>
                <a:srgbClr val="FFFFFF"/>
              </a:buClr>
              <a:buSzPts val="800"/>
            </a:pPr>
            <a:r>
              <a:rPr lang="en-US" sz="800" kern="0" dirty="0">
                <a:solidFill>
                  <a:srgbClr val="FFFFFF"/>
                </a:solidFill>
                <a:latin typeface="Arial"/>
                <a:ea typeface="Arial"/>
                <a:cs typeface="Arial"/>
                <a:sym typeface="Arial"/>
              </a:rPr>
              <a:t>☑️ </a:t>
            </a:r>
            <a:r>
              <a:rPr lang="en-US" altLang="zh-CN" sz="1000" kern="0" dirty="0">
                <a:solidFill>
                  <a:srgbClr val="FFFFFF"/>
                </a:solidFill>
                <a:latin typeface="Arial"/>
                <a:ea typeface="DengXian" panose="02010600030101010101" pitchFamily="2" charset="-122"/>
                <a:cs typeface="Arial"/>
                <a:sym typeface="Arial"/>
              </a:rPr>
              <a:t>Expand</a:t>
            </a:r>
            <a:r>
              <a:rPr lang="zh-CN" altLang="en-US" sz="1000" kern="0" dirty="0">
                <a:solidFill>
                  <a:srgbClr val="FFFFFF"/>
                </a:solidFill>
                <a:latin typeface="Arial"/>
                <a:ea typeface="DengXian" panose="02010600030101010101" pitchFamily="2" charset="-122"/>
                <a:cs typeface="Arial"/>
                <a:sym typeface="Arial"/>
              </a:rPr>
              <a:t> </a:t>
            </a:r>
            <a:r>
              <a:rPr lang="en-US" altLang="zh-CN" sz="1000" kern="0" dirty="0">
                <a:solidFill>
                  <a:srgbClr val="FFFFFF"/>
                </a:solidFill>
                <a:latin typeface="Arial"/>
                <a:ea typeface="DengXian" panose="02010600030101010101" pitchFamily="2" charset="-122"/>
                <a:cs typeface="Arial"/>
                <a:sym typeface="Arial"/>
              </a:rPr>
              <a:t>data</a:t>
            </a:r>
            <a:r>
              <a:rPr lang="zh-CN" altLang="en-US" sz="1000" kern="0" dirty="0">
                <a:solidFill>
                  <a:srgbClr val="FFFFFF"/>
                </a:solidFill>
                <a:latin typeface="Arial"/>
                <a:ea typeface="DengXian" panose="02010600030101010101" pitchFamily="2" charset="-122"/>
                <a:cs typeface="Arial"/>
                <a:sym typeface="Arial"/>
              </a:rPr>
              <a:t> </a:t>
            </a:r>
            <a:r>
              <a:rPr lang="en-US" altLang="zh-CN" sz="1000" kern="0" dirty="0">
                <a:solidFill>
                  <a:srgbClr val="FFFFFF"/>
                </a:solidFill>
                <a:latin typeface="Arial"/>
                <a:ea typeface="DengXian" panose="02010600030101010101" pitchFamily="2" charset="-122"/>
                <a:cs typeface="Arial"/>
                <a:sym typeface="Arial"/>
              </a:rPr>
              <a:t>sources</a:t>
            </a:r>
            <a:endParaRPr sz="1400" kern="0" dirty="0">
              <a:solidFill>
                <a:srgbClr val="000000"/>
              </a:solidFill>
              <a:latin typeface="Arial"/>
              <a:ea typeface="Arial"/>
              <a:cs typeface="Arial"/>
              <a:sym typeface="Arial"/>
            </a:endParaRPr>
          </a:p>
        </p:txBody>
      </p:sp>
      <p:sp>
        <p:nvSpPr>
          <p:cNvPr id="104" name="Google Shape;104;g109fd652297_0_0"/>
          <p:cNvSpPr txBox="1"/>
          <p:nvPr/>
        </p:nvSpPr>
        <p:spPr>
          <a:xfrm>
            <a:off x="5334491" y="4962182"/>
            <a:ext cx="1760315" cy="1591019"/>
          </a:xfrm>
          <a:prstGeom prst="rect">
            <a:avLst/>
          </a:prstGeom>
          <a:noFill/>
          <a:ln>
            <a:noFill/>
          </a:ln>
        </p:spPr>
        <p:txBody>
          <a:bodyPr spcFirstLastPara="1" wrap="square" lIns="91425" tIns="45700" rIns="91425" bIns="45700" anchor="t" anchorCtr="0">
            <a:noAutofit/>
          </a:bodyPr>
          <a:lstStyle/>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Consistent</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AI</a:t>
            </a:r>
            <a:r>
              <a:rPr lang="zh-CN" altLang="en-US" sz="1000" kern="0" dirty="0">
                <a:solidFill>
                  <a:srgbClr val="FFFFFF"/>
                </a:solidFill>
                <a:latin typeface="Arial"/>
                <a:ea typeface="DengXian" panose="02010600030101010101" pitchFamily="2" charset="-122"/>
                <a:cs typeface="Arial"/>
                <a:sym typeface="Arial"/>
              </a:rPr>
              <a:t> </a:t>
            </a:r>
            <a:r>
              <a:rPr lang="en-US" altLang="zh-CN" sz="1000" kern="0" dirty="0">
                <a:solidFill>
                  <a:srgbClr val="FFFFFF"/>
                </a:solidFill>
                <a:latin typeface="Arial"/>
                <a:ea typeface="DengXian" panose="02010600030101010101" pitchFamily="2" charset="-122"/>
                <a:cs typeface="Arial"/>
                <a:sym typeface="Arial"/>
              </a:rPr>
              <a:t>d</a:t>
            </a:r>
            <a:r>
              <a:rPr lang="en-US" altLang="zh-CN" sz="1000" kern="0" dirty="0">
                <a:solidFill>
                  <a:srgbClr val="FFFFFF"/>
                </a:solidFill>
                <a:latin typeface="Arial"/>
                <a:ea typeface="Arial"/>
                <a:cs typeface="Arial"/>
                <a:sym typeface="Arial"/>
              </a:rPr>
              <a:t>ecisions</a:t>
            </a:r>
            <a:endParaRPr sz="1000" kern="0" dirty="0">
              <a:solidFill>
                <a:srgbClr val="000000"/>
              </a:solidFill>
              <a:latin typeface="Calibri"/>
              <a:ea typeface="Calibri"/>
              <a:cs typeface="Calibri"/>
              <a:sym typeface="Calibri"/>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50" kern="0" dirty="0">
                <a:solidFill>
                  <a:srgbClr val="FFFFFF"/>
                </a:solidFill>
                <a:latin typeface="Calibri"/>
                <a:ea typeface="Calibri"/>
                <a:cs typeface="Calibri"/>
                <a:sym typeface="Calibri"/>
              </a:rPr>
              <a:t>Fair AI</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for</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unbiased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decisions</a:t>
            </a:r>
            <a:endParaRPr sz="1050" kern="0" dirty="0">
              <a:solidFill>
                <a:srgbClr val="000000"/>
              </a:solidFill>
              <a:latin typeface="Arial"/>
              <a:ea typeface="Arial"/>
              <a:cs typeface="Arial"/>
              <a:sym typeface="Arial"/>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a:t>
            </a:r>
            <a:r>
              <a:rPr lang="zh-CN" altLang="en-US" sz="1050" kern="0" dirty="0">
                <a:solidFill>
                  <a:srgbClr val="FFFFFF"/>
                </a:solidFill>
                <a:latin typeface="Arial"/>
                <a:ea typeface="Arial"/>
                <a:cs typeface="Arial"/>
                <a:sym typeface="Arial"/>
              </a:rPr>
              <a:t> </a:t>
            </a:r>
            <a:r>
              <a:rPr lang="en-US" sz="1050" kern="0" dirty="0">
                <a:solidFill>
                  <a:srgbClr val="FFFFFF"/>
                </a:solidFill>
                <a:latin typeface="Calibri"/>
                <a:ea typeface="Calibri"/>
                <a:cs typeface="Calibri"/>
                <a:sym typeface="Calibri"/>
              </a:rPr>
              <a:t>A</a:t>
            </a:r>
            <a:r>
              <a:rPr lang="en-US" altLang="zh-CN" sz="1050" kern="0" dirty="0">
                <a:solidFill>
                  <a:srgbClr val="FFFFFF"/>
                </a:solidFill>
                <a:latin typeface="Calibri"/>
                <a:ea typeface="Calibri"/>
                <a:cs typeface="Calibri"/>
                <a:sym typeface="Calibri"/>
              </a:rPr>
              <a:t>I</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Intervention</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to</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protect</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physicians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from making</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biased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decisions</a:t>
            </a:r>
            <a:endParaRPr sz="1000" kern="0" dirty="0">
              <a:solidFill>
                <a:srgbClr val="FFFFFF"/>
              </a:solidFill>
              <a:latin typeface="Arial"/>
              <a:ea typeface="Arial"/>
              <a:cs typeface="Arial"/>
              <a:sym typeface="Arial"/>
            </a:endParaRPr>
          </a:p>
        </p:txBody>
      </p:sp>
      <p:sp>
        <p:nvSpPr>
          <p:cNvPr id="105" name="Google Shape;105;g109fd652297_0_0"/>
          <p:cNvSpPr/>
          <p:nvPr/>
        </p:nvSpPr>
        <p:spPr>
          <a:xfrm>
            <a:off x="4816882" y="5940101"/>
            <a:ext cx="498000" cy="354600"/>
          </a:xfrm>
          <a:prstGeom prst="leftRightArrow">
            <a:avLst>
              <a:gd name="adj1" fmla="val 50000"/>
              <a:gd name="adj2" fmla="val 50000"/>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defTabSz="914492">
              <a:buClr>
                <a:srgbClr val="000000"/>
              </a:buClr>
              <a:buSzPts val="1800"/>
            </a:pPr>
            <a:endParaRPr kern="0">
              <a:solidFill>
                <a:srgbClr val="FFFFFF"/>
              </a:solidFill>
              <a:latin typeface="Arial"/>
              <a:ea typeface="Arial"/>
              <a:cs typeface="Arial"/>
              <a:sym typeface="Arial"/>
            </a:endParaRPr>
          </a:p>
        </p:txBody>
      </p:sp>
      <p:sp>
        <p:nvSpPr>
          <p:cNvPr id="106" name="Google Shape;106;g109fd652297_0_0"/>
          <p:cNvSpPr/>
          <p:nvPr/>
        </p:nvSpPr>
        <p:spPr>
          <a:xfrm>
            <a:off x="7083194" y="5933020"/>
            <a:ext cx="498000" cy="382500"/>
          </a:xfrm>
          <a:prstGeom prst="leftRightArrow">
            <a:avLst>
              <a:gd name="adj1" fmla="val 50000"/>
              <a:gd name="adj2" fmla="val 50000"/>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defTabSz="914492">
              <a:buClr>
                <a:srgbClr val="000000"/>
              </a:buClr>
              <a:buSzPts val="1800"/>
            </a:pPr>
            <a:endParaRPr kern="0">
              <a:solidFill>
                <a:srgbClr val="FFFFFF"/>
              </a:solidFill>
              <a:latin typeface="Arial"/>
              <a:ea typeface="Arial"/>
              <a:cs typeface="Arial"/>
              <a:sym typeface="Arial"/>
            </a:endParaRPr>
          </a:p>
        </p:txBody>
      </p:sp>
      <p:sp>
        <p:nvSpPr>
          <p:cNvPr id="107" name="Google Shape;107;g109fd652297_0_0"/>
          <p:cNvSpPr/>
          <p:nvPr/>
        </p:nvSpPr>
        <p:spPr>
          <a:xfrm>
            <a:off x="9282782" y="5933020"/>
            <a:ext cx="498000" cy="361800"/>
          </a:xfrm>
          <a:prstGeom prst="leftRightArrow">
            <a:avLst>
              <a:gd name="adj1" fmla="val 50000"/>
              <a:gd name="adj2" fmla="val 50000"/>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defTabSz="914492">
              <a:buClr>
                <a:srgbClr val="000000"/>
              </a:buClr>
              <a:buSzPts val="1800"/>
            </a:pPr>
            <a:endParaRPr kern="0">
              <a:solidFill>
                <a:srgbClr val="FFFFFF"/>
              </a:solidFill>
              <a:latin typeface="Arial"/>
              <a:ea typeface="Arial"/>
              <a:cs typeface="Arial"/>
              <a:sym typeface="Arial"/>
            </a:endParaRPr>
          </a:p>
        </p:txBody>
      </p:sp>
      <p:sp>
        <p:nvSpPr>
          <p:cNvPr id="110" name="Google Shape;110;g109fd652297_0_0"/>
          <p:cNvSpPr/>
          <p:nvPr/>
        </p:nvSpPr>
        <p:spPr>
          <a:xfrm>
            <a:off x="3103294" y="2742291"/>
            <a:ext cx="1765200" cy="2025443"/>
          </a:xfrm>
          <a:prstGeom prst="roundRect">
            <a:avLst>
              <a:gd name="adj" fmla="val 10000"/>
            </a:avLst>
          </a:prstGeom>
          <a:solidFill>
            <a:srgbClr val="FABF8E"/>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11" name="Google Shape;111;g109fd652297_0_0"/>
          <p:cNvSpPr/>
          <p:nvPr/>
        </p:nvSpPr>
        <p:spPr>
          <a:xfrm>
            <a:off x="5334770" y="2747047"/>
            <a:ext cx="1780200" cy="2020687"/>
          </a:xfrm>
          <a:prstGeom prst="roundRect">
            <a:avLst>
              <a:gd name="adj" fmla="val 10000"/>
            </a:avLst>
          </a:prstGeom>
          <a:solidFill>
            <a:srgbClr val="FABF8E"/>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12" name="Google Shape;112;g109fd652297_0_0"/>
          <p:cNvSpPr/>
          <p:nvPr/>
        </p:nvSpPr>
        <p:spPr>
          <a:xfrm>
            <a:off x="7548346" y="2742291"/>
            <a:ext cx="1770900" cy="2020687"/>
          </a:xfrm>
          <a:prstGeom prst="roundRect">
            <a:avLst>
              <a:gd name="adj" fmla="val 10000"/>
            </a:avLst>
          </a:prstGeom>
          <a:solidFill>
            <a:srgbClr val="FABF8E"/>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13" name="Google Shape;113;g109fd652297_0_0"/>
          <p:cNvSpPr/>
          <p:nvPr/>
        </p:nvSpPr>
        <p:spPr>
          <a:xfrm>
            <a:off x="9784738" y="2734480"/>
            <a:ext cx="1783376" cy="2033252"/>
          </a:xfrm>
          <a:prstGeom prst="roundRect">
            <a:avLst>
              <a:gd name="adj" fmla="val 10000"/>
            </a:avLst>
          </a:prstGeom>
          <a:solidFill>
            <a:srgbClr val="FABF8E"/>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16" name="Google Shape;116;g109fd652297_0_0"/>
          <p:cNvSpPr txBox="1"/>
          <p:nvPr/>
        </p:nvSpPr>
        <p:spPr>
          <a:xfrm>
            <a:off x="3038114" y="2718784"/>
            <a:ext cx="1891236" cy="2086522"/>
          </a:xfrm>
          <a:prstGeom prst="rect">
            <a:avLst/>
          </a:prstGeom>
          <a:noFill/>
          <a:ln>
            <a:noFill/>
          </a:ln>
        </p:spPr>
        <p:txBody>
          <a:bodyPr spcFirstLastPara="1" wrap="square" lIns="91425" tIns="45700" rIns="91425" bIns="45700" anchor="t" anchorCtr="0">
            <a:noAutofit/>
          </a:bodyPr>
          <a:lstStyle/>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Voluminous e</a:t>
            </a:r>
            <a:r>
              <a:rPr lang="en-US" altLang="zh-CN" sz="1000" kern="0" dirty="0">
                <a:solidFill>
                  <a:srgbClr val="000000"/>
                </a:solidFill>
                <a:latin typeface="Arial"/>
                <a:ea typeface="Arial"/>
                <a:cs typeface="Arial"/>
                <a:sym typeface="Arial"/>
              </a:rPr>
              <a:t>xisting</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I</a:t>
            </a:r>
            <a:r>
              <a:rPr lang="en-US" altLang="zh-CN" sz="1000" kern="0" dirty="0">
                <a:solidFill>
                  <a:srgbClr val="000000"/>
                </a:solidFill>
                <a:latin typeface="Arial"/>
                <a:ea typeface="Arial"/>
                <a:cs typeface="Arial"/>
                <a:sym typeface="Arial"/>
              </a:rPr>
              <a:t>nf</a:t>
            </a:r>
            <a:r>
              <a:rPr lang="en-US" altLang="zh-CN" sz="1000" kern="0" dirty="0">
                <a:solidFill>
                  <a:srgbClr val="000000"/>
                </a:solidFill>
                <a:latin typeface="Arial"/>
                <a:ea typeface="DengXian" panose="02010600030101010101" pitchFamily="2" charset="-122"/>
                <a:cs typeface="Arial"/>
                <a:sym typeface="Arial"/>
              </a:rPr>
              <a:t>ormation</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in</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patient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records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and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lab</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results</a:t>
            </a:r>
          </a:p>
          <a:p>
            <a:pPr marL="138639" indent="-174643" defTabSz="914492">
              <a:spcBef>
                <a:spcPts val="300"/>
              </a:spcBef>
              <a:buClr>
                <a:srgbClr val="000000"/>
              </a:buClr>
              <a:buSzPts val="1000"/>
            </a:pPr>
            <a:endParaRPr lang="en-US" altLang="zh-CN" sz="10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Lack of pertinent information</a:t>
            </a:r>
          </a:p>
          <a:p>
            <a:pPr marL="138639" indent="-174643" defTabSz="914492">
              <a:spcBef>
                <a:spcPts val="300"/>
              </a:spcBef>
              <a:buClr>
                <a:srgbClr val="000000"/>
              </a:buClr>
              <a:buSzPts val="1000"/>
            </a:pPr>
            <a:endParaRPr kern="0" dirty="0">
              <a:solidFill>
                <a:srgbClr val="000000"/>
              </a:solidFill>
              <a:latin typeface="Calibri"/>
              <a:ea typeface="Calibri"/>
              <a:cs typeface="Calibri"/>
              <a:sym typeface="Calibri"/>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Overwhelming</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new</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k</a:t>
            </a:r>
            <a:r>
              <a:rPr lang="en-US" altLang="zh-CN" sz="1000" kern="0" dirty="0">
                <a:solidFill>
                  <a:srgbClr val="000000"/>
                </a:solidFill>
                <a:latin typeface="Arial"/>
                <a:ea typeface="Arial"/>
                <a:cs typeface="Arial"/>
                <a:sym typeface="Arial"/>
              </a:rPr>
              <a:t>nowledge</a:t>
            </a:r>
            <a:r>
              <a:rPr lang="zh-CN" altLang="en-US" sz="1400" kern="0" dirty="0">
                <a:solidFill>
                  <a:srgbClr val="000000"/>
                </a:solidFill>
                <a:latin typeface="Arial"/>
                <a:ea typeface="DengXian" panose="02010600030101010101" pitchFamily="2" charset="-122"/>
                <a:cs typeface="Arial"/>
                <a:sym typeface="Arial"/>
              </a:rPr>
              <a:t> </a:t>
            </a:r>
            <a:endParaRPr lang="en-US" altLang="zh-CN" sz="1400" kern="0" dirty="0">
              <a:solidFill>
                <a:srgbClr val="000000"/>
              </a:solidFill>
              <a:latin typeface="Arial"/>
              <a:ea typeface="DengXian" panose="02010600030101010101" pitchFamily="2" charset="-122"/>
              <a:cs typeface="Arial"/>
              <a:sym typeface="Arial"/>
            </a:endParaRPr>
          </a:p>
        </p:txBody>
      </p:sp>
      <p:sp>
        <p:nvSpPr>
          <p:cNvPr id="119" name="Google Shape;119;g109fd652297_0_0"/>
          <p:cNvSpPr/>
          <p:nvPr/>
        </p:nvSpPr>
        <p:spPr>
          <a:xfrm>
            <a:off x="2973034" y="3539971"/>
            <a:ext cx="195670" cy="2078141"/>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0" name="Google Shape;120;g109fd652297_0_0"/>
          <p:cNvSpPr/>
          <p:nvPr/>
        </p:nvSpPr>
        <p:spPr>
          <a:xfrm>
            <a:off x="2974560" y="2867923"/>
            <a:ext cx="186649" cy="2463288"/>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dirty="0">
              <a:solidFill>
                <a:srgbClr val="FFFFFF"/>
              </a:solidFill>
              <a:latin typeface="Arial"/>
              <a:ea typeface="Arial"/>
              <a:cs typeface="Arial"/>
              <a:sym typeface="Arial"/>
            </a:endParaRPr>
          </a:p>
        </p:txBody>
      </p:sp>
      <p:sp>
        <p:nvSpPr>
          <p:cNvPr id="121" name="Google Shape;121;g109fd652297_0_0"/>
          <p:cNvSpPr/>
          <p:nvPr/>
        </p:nvSpPr>
        <p:spPr>
          <a:xfrm>
            <a:off x="2915128" y="4205557"/>
            <a:ext cx="223082" cy="1645784"/>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2" name="Google Shape;122;g109fd652297_0_0"/>
          <p:cNvSpPr/>
          <p:nvPr/>
        </p:nvSpPr>
        <p:spPr>
          <a:xfrm>
            <a:off x="5220028" y="2999087"/>
            <a:ext cx="148596" cy="2392687"/>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3" name="Google Shape;123;g109fd652297_0_0"/>
          <p:cNvSpPr/>
          <p:nvPr/>
        </p:nvSpPr>
        <p:spPr>
          <a:xfrm>
            <a:off x="5221363" y="3864194"/>
            <a:ext cx="181129" cy="1916236"/>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30" name="Google Shape;130;g109fd652297_0_0"/>
          <p:cNvSpPr/>
          <p:nvPr/>
        </p:nvSpPr>
        <p:spPr>
          <a:xfrm>
            <a:off x="5225165" y="2990638"/>
            <a:ext cx="188127" cy="2146695"/>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55" name="Google Shape;101;g109fd652297_0_0">
            <a:extLst>
              <a:ext uri="{FF2B5EF4-FFF2-40B4-BE49-F238E27FC236}">
                <a16:creationId xmlns:a16="http://schemas.microsoft.com/office/drawing/2014/main" id="{BE3D8F26-FDD8-8F4B-B469-36320E9D61E8}"/>
              </a:ext>
            </a:extLst>
          </p:cNvPr>
          <p:cNvSpPr txBox="1"/>
          <p:nvPr/>
        </p:nvSpPr>
        <p:spPr>
          <a:xfrm>
            <a:off x="9829966" y="1770033"/>
            <a:ext cx="1504353" cy="815595"/>
          </a:xfrm>
          <a:prstGeom prst="rect">
            <a:avLst/>
          </a:prstGeom>
          <a:noFill/>
          <a:ln>
            <a:noFill/>
          </a:ln>
        </p:spPr>
        <p:txBody>
          <a:bodyPr spcFirstLastPara="1" wrap="square" lIns="68000" tIns="22650" rIns="22650" bIns="22650" anchor="ctr" anchorCtr="0">
            <a:noAutofit/>
          </a:bodyPr>
          <a:lstStyle/>
          <a:p>
            <a:pPr algn="ctr" defTabSz="914492">
              <a:lnSpc>
                <a:spcPct val="90000"/>
              </a:lnSpc>
              <a:buClr>
                <a:srgbClr val="44546A"/>
              </a:buClr>
              <a:buSzPts val="1700"/>
            </a:pPr>
            <a:r>
              <a:rPr lang="en-US" altLang="zh-CN" sz="1400" kern="0" dirty="0">
                <a:solidFill>
                  <a:srgbClr val="000000"/>
                </a:solidFill>
                <a:latin typeface="Arial"/>
                <a:ea typeface="DengXian" panose="02010600030101010101" pitchFamily="2" charset="-122"/>
                <a:cs typeface="Arial"/>
                <a:sym typeface="Arial"/>
              </a:rPr>
              <a:t>Excessive Workload and Burnout</a:t>
            </a:r>
            <a:endParaRPr sz="1400" kern="0" dirty="0">
              <a:solidFill>
                <a:srgbClr val="000000"/>
              </a:solidFill>
              <a:latin typeface="Arial"/>
              <a:ea typeface="Arial"/>
              <a:cs typeface="Arial"/>
              <a:sym typeface="Arial"/>
            </a:endParaRPr>
          </a:p>
        </p:txBody>
      </p:sp>
      <p:sp>
        <p:nvSpPr>
          <p:cNvPr id="56" name="Google Shape;116;g109fd652297_0_0">
            <a:extLst>
              <a:ext uri="{FF2B5EF4-FFF2-40B4-BE49-F238E27FC236}">
                <a16:creationId xmlns:a16="http://schemas.microsoft.com/office/drawing/2014/main" id="{32C9E5FE-7683-6242-A7D4-28EDC7A1CC95}"/>
              </a:ext>
            </a:extLst>
          </p:cNvPr>
          <p:cNvSpPr txBox="1"/>
          <p:nvPr/>
        </p:nvSpPr>
        <p:spPr>
          <a:xfrm>
            <a:off x="5328948" y="2835522"/>
            <a:ext cx="1883526" cy="1810112"/>
          </a:xfrm>
          <a:prstGeom prst="rect">
            <a:avLst/>
          </a:prstGeom>
          <a:noFill/>
          <a:ln>
            <a:noFill/>
          </a:ln>
        </p:spPr>
        <p:txBody>
          <a:bodyPr spcFirstLastPara="1" wrap="square" lIns="91425" tIns="45700" rIns="91425" bIns="45700" anchor="t" anchorCtr="0">
            <a:noAutofit/>
          </a:bodyPr>
          <a:lstStyle/>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Cognitive</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Bias</a:t>
            </a: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e.g.,</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Overconfidence,</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framing</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effect,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availability</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heuristics,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default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choice.</a:t>
            </a:r>
          </a:p>
          <a:p>
            <a:pPr marL="138639" indent="-174643" defTabSz="914492">
              <a:spcBef>
                <a:spcPts val="300"/>
              </a:spcBef>
              <a:buClr>
                <a:srgbClr val="000000"/>
              </a:buClr>
              <a:buSzPts val="1000"/>
            </a:pPr>
            <a:endParaRPr lang="en-US" sz="1050" kern="0" dirty="0">
              <a:solidFill>
                <a:srgbClr val="000000"/>
              </a:solidFill>
              <a:latin typeface="Arial"/>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Social Bias</a:t>
            </a:r>
            <a:endParaRPr lang="en-US" altLang="zh-CN" sz="14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e.g.,</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Prejudice related to race and/or socioeconomic</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status</a:t>
            </a:r>
            <a:endParaRPr kern="0" dirty="0">
              <a:solidFill>
                <a:srgbClr val="000000"/>
              </a:solidFill>
              <a:latin typeface="Calibri"/>
              <a:ea typeface="Calibri"/>
              <a:cs typeface="Calibri"/>
              <a:sym typeface="Calibri"/>
            </a:endParaRPr>
          </a:p>
        </p:txBody>
      </p:sp>
      <p:sp>
        <p:nvSpPr>
          <p:cNvPr id="57" name="Google Shape;116;g109fd652297_0_0">
            <a:extLst>
              <a:ext uri="{FF2B5EF4-FFF2-40B4-BE49-F238E27FC236}">
                <a16:creationId xmlns:a16="http://schemas.microsoft.com/office/drawing/2014/main" id="{9FF87217-F9BC-2249-B4E1-614E787BFE01}"/>
              </a:ext>
            </a:extLst>
          </p:cNvPr>
          <p:cNvSpPr txBox="1"/>
          <p:nvPr/>
        </p:nvSpPr>
        <p:spPr>
          <a:xfrm>
            <a:off x="7533068" y="2768996"/>
            <a:ext cx="1891236" cy="2086522"/>
          </a:xfrm>
          <a:prstGeom prst="rect">
            <a:avLst/>
          </a:prstGeom>
          <a:noFill/>
          <a:ln>
            <a:noFill/>
          </a:ln>
        </p:spPr>
        <p:txBody>
          <a:bodyPr spcFirstLastPara="1" wrap="square" lIns="91425" tIns="45700" rIns="91425" bIns="45700" anchor="t" anchorCtr="0">
            <a:noAutofit/>
          </a:bodyPr>
          <a:lstStyle/>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Ignore</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small</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probabilities</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of</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negative</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outcomes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and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exhibit overconfidence</a:t>
            </a:r>
          </a:p>
          <a:p>
            <a:pPr marL="138639" indent="-174643" defTabSz="914492">
              <a:spcBef>
                <a:spcPts val="300"/>
              </a:spcBef>
              <a:buClr>
                <a:srgbClr val="000000"/>
              </a:buClr>
              <a:buSzPts val="1000"/>
            </a:pPr>
            <a:endParaRPr lang="en-US" sz="600" kern="0" dirty="0">
              <a:solidFill>
                <a:srgbClr val="000000"/>
              </a:solidFill>
              <a:latin typeface="Arial"/>
              <a:ea typeface="Arial"/>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Overemphasis on</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low likelihood events resulting in unnecessary testing</a:t>
            </a:r>
          </a:p>
          <a:p>
            <a:pPr marL="138639" indent="-174643" defTabSz="914492">
              <a:spcBef>
                <a:spcPts val="300"/>
              </a:spcBef>
              <a:buClr>
                <a:srgbClr val="000000"/>
              </a:buClr>
              <a:buSzPts val="1000"/>
            </a:pPr>
            <a:endParaRPr lang="en-US" altLang="zh-CN" sz="7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cs typeface="Arial"/>
                <a:sym typeface="Arial"/>
              </a:rPr>
              <a: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Difficult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to</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tradeoff</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treatment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outcome</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and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quality of life from patient’s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preference</a:t>
            </a:r>
            <a:endParaRPr kern="0" dirty="0">
              <a:solidFill>
                <a:srgbClr val="000000"/>
              </a:solidFill>
              <a:latin typeface="Calibri"/>
              <a:ea typeface="Calibri"/>
              <a:cs typeface="Calibri"/>
              <a:sym typeface="Calibri"/>
            </a:endParaRPr>
          </a:p>
        </p:txBody>
      </p:sp>
      <p:sp>
        <p:nvSpPr>
          <p:cNvPr id="59" name="Google Shape;89;g109fd652297_0_0">
            <a:extLst>
              <a:ext uri="{FF2B5EF4-FFF2-40B4-BE49-F238E27FC236}">
                <a16:creationId xmlns:a16="http://schemas.microsoft.com/office/drawing/2014/main" id="{056F66F7-92D9-F345-8554-894C5A0525C1}"/>
              </a:ext>
            </a:extLst>
          </p:cNvPr>
          <p:cNvSpPr/>
          <p:nvPr/>
        </p:nvSpPr>
        <p:spPr>
          <a:xfrm>
            <a:off x="9792967" y="4884225"/>
            <a:ext cx="1775149" cy="1580400"/>
          </a:xfrm>
          <a:prstGeom prst="roundRect">
            <a:avLst>
              <a:gd name="adj" fmla="val 10000"/>
            </a:avLst>
          </a:prstGeom>
          <a:solidFill>
            <a:srgbClr val="0070C0"/>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61" name="Google Shape;89;g109fd652297_0_0">
            <a:extLst>
              <a:ext uri="{FF2B5EF4-FFF2-40B4-BE49-F238E27FC236}">
                <a16:creationId xmlns:a16="http://schemas.microsoft.com/office/drawing/2014/main" id="{5B2F07F2-5460-B948-959D-6FCDD76A1015}"/>
              </a:ext>
            </a:extLst>
          </p:cNvPr>
          <p:cNvSpPr/>
          <p:nvPr/>
        </p:nvSpPr>
        <p:spPr>
          <a:xfrm>
            <a:off x="7605828" y="4884225"/>
            <a:ext cx="1670700" cy="1580400"/>
          </a:xfrm>
          <a:prstGeom prst="roundRect">
            <a:avLst>
              <a:gd name="adj" fmla="val 10000"/>
            </a:avLst>
          </a:prstGeom>
          <a:solidFill>
            <a:srgbClr val="0070C0"/>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63" name="Google Shape;104;g109fd652297_0_0">
            <a:extLst>
              <a:ext uri="{FF2B5EF4-FFF2-40B4-BE49-F238E27FC236}">
                <a16:creationId xmlns:a16="http://schemas.microsoft.com/office/drawing/2014/main" id="{B0C0FD43-9EC0-BA45-8CB3-CE71943DE2C9}"/>
              </a:ext>
            </a:extLst>
          </p:cNvPr>
          <p:cNvSpPr txBox="1"/>
          <p:nvPr/>
        </p:nvSpPr>
        <p:spPr>
          <a:xfrm>
            <a:off x="7587840" y="4942599"/>
            <a:ext cx="1760315" cy="1358525"/>
          </a:xfrm>
          <a:prstGeom prst="rect">
            <a:avLst/>
          </a:prstGeom>
          <a:noFill/>
          <a:ln>
            <a:noFill/>
          </a:ln>
        </p:spPr>
        <p:txBody>
          <a:bodyPr spcFirstLastPara="1" wrap="square" lIns="91425" tIns="45700" rIns="91425" bIns="45700" anchor="t" anchorCtr="0">
            <a:noAutofit/>
          </a:bodyPr>
          <a:lstStyle/>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Assess</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DengXian" panose="02010600030101010101" pitchFamily="2" charset="-122"/>
                <a:cs typeface="Arial"/>
                <a:sym typeface="Arial"/>
              </a:rPr>
              <a:t>p</a:t>
            </a:r>
            <a:r>
              <a:rPr lang="en-US" altLang="zh-CN" sz="1000" kern="0" dirty="0">
                <a:solidFill>
                  <a:srgbClr val="FFFFFF"/>
                </a:solidFill>
                <a:latin typeface="Arial"/>
                <a:ea typeface="Arial"/>
                <a:cs typeface="Arial"/>
                <a:sym typeface="Arial"/>
              </a:rPr>
              <a:t>ersonal</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DengXian" panose="02010600030101010101" pitchFamily="2" charset="-122"/>
                <a:cs typeface="Arial"/>
                <a:sym typeface="Arial"/>
              </a:rPr>
              <a:t>ri</a:t>
            </a:r>
            <a:r>
              <a:rPr lang="en-US" altLang="zh-CN" sz="1000" kern="0" dirty="0">
                <a:solidFill>
                  <a:srgbClr val="FFFFFF"/>
                </a:solidFill>
                <a:latin typeface="Arial"/>
                <a:ea typeface="Arial"/>
                <a:cs typeface="Arial"/>
                <a:sym typeface="Arial"/>
              </a:rPr>
              <a:t>sk</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for</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focal</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DengXian" panose="02010600030101010101" pitchFamily="2" charset="-122"/>
                <a:cs typeface="Arial"/>
                <a:sym typeface="Arial"/>
              </a:rPr>
              <a:t>d</a:t>
            </a:r>
            <a:r>
              <a:rPr lang="en-US" altLang="zh-CN" sz="1000" kern="0" dirty="0">
                <a:solidFill>
                  <a:srgbClr val="FFFFFF"/>
                </a:solidFill>
                <a:latin typeface="Arial"/>
                <a:ea typeface="Arial"/>
                <a:cs typeface="Arial"/>
                <a:sym typeface="Arial"/>
              </a:rPr>
              <a:t>isease</a:t>
            </a:r>
            <a:endParaRPr sz="1000" kern="0" dirty="0">
              <a:solidFill>
                <a:srgbClr val="000000"/>
              </a:solidFill>
              <a:latin typeface="Calibri"/>
              <a:ea typeface="Calibri"/>
              <a:cs typeface="Calibri"/>
              <a:sym typeface="Calibri"/>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50" kern="0" dirty="0">
                <a:solidFill>
                  <a:srgbClr val="FFFFFF"/>
                </a:solidFill>
                <a:latin typeface="Calibri"/>
                <a:ea typeface="Calibri"/>
                <a:cs typeface="Calibri"/>
                <a:sym typeface="Calibri"/>
              </a:rPr>
              <a:t>Assess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risk</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between</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treatment</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and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disease</a:t>
            </a:r>
            <a:endParaRPr sz="1050" kern="0" dirty="0">
              <a:solidFill>
                <a:srgbClr val="000000"/>
              </a:solidFill>
              <a:latin typeface="Arial"/>
              <a:ea typeface="Arial"/>
              <a:cs typeface="Arial"/>
              <a:sym typeface="Arial"/>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a:t>
            </a:r>
            <a:r>
              <a:rPr lang="zh-CN" altLang="en-US" sz="1050" kern="0" dirty="0">
                <a:solidFill>
                  <a:srgbClr val="FFFFFF"/>
                </a:solidFill>
                <a:latin typeface="Arial"/>
                <a:ea typeface="Arial"/>
                <a:cs typeface="Arial"/>
                <a:sym typeface="Arial"/>
              </a:rPr>
              <a:t> </a:t>
            </a:r>
            <a:r>
              <a:rPr lang="en-US" altLang="zh-CN" sz="1050" kern="0" dirty="0">
                <a:solidFill>
                  <a:srgbClr val="FFFFFF"/>
                </a:solidFill>
                <a:latin typeface="Calibri"/>
                <a:ea typeface="Calibri"/>
                <a:cs typeface="Calibri"/>
                <a:sym typeface="Calibri"/>
              </a:rPr>
              <a:t>Infer</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patient</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preference</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based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on</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behavior data</a:t>
            </a:r>
            <a:endParaRPr sz="1000" kern="0" dirty="0">
              <a:solidFill>
                <a:srgbClr val="FFFFFF"/>
              </a:solidFill>
              <a:latin typeface="Arial"/>
              <a:ea typeface="Arial"/>
              <a:cs typeface="Arial"/>
              <a:sym typeface="Arial"/>
            </a:endParaRPr>
          </a:p>
        </p:txBody>
      </p:sp>
      <p:sp>
        <p:nvSpPr>
          <p:cNvPr id="64" name="Google Shape;116;g109fd652297_0_0">
            <a:extLst>
              <a:ext uri="{FF2B5EF4-FFF2-40B4-BE49-F238E27FC236}">
                <a16:creationId xmlns:a16="http://schemas.microsoft.com/office/drawing/2014/main" id="{845B1D07-4FE6-924C-8267-FECDF72FCD25}"/>
              </a:ext>
            </a:extLst>
          </p:cNvPr>
          <p:cNvSpPr txBox="1"/>
          <p:nvPr/>
        </p:nvSpPr>
        <p:spPr>
          <a:xfrm>
            <a:off x="9723222" y="2742982"/>
            <a:ext cx="1973190" cy="2086522"/>
          </a:xfrm>
          <a:prstGeom prst="rect">
            <a:avLst/>
          </a:prstGeom>
          <a:noFill/>
          <a:ln>
            <a:noFill/>
          </a:ln>
        </p:spPr>
        <p:txBody>
          <a:bodyPr spcFirstLastPara="1" wrap="square" lIns="91425" tIns="45700" rIns="91425" bIns="45700" anchor="t" anchorCtr="0">
            <a:noAutofit/>
          </a:bodyPr>
          <a:lstStyle/>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Prevalence</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of</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burnout</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and</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fatigue</a:t>
            </a:r>
            <a:r>
              <a:rPr lang="zh-CN" altLang="en-US" sz="1000" kern="0" dirty="0">
                <a:solidFill>
                  <a:srgbClr val="000000"/>
                </a:solidFill>
                <a:latin typeface="Arial"/>
                <a:ea typeface="Arial"/>
                <a:cs typeface="Arial"/>
                <a:sym typeface="Arial"/>
              </a:rPr>
              <a:t> </a:t>
            </a:r>
            <a:endParaRPr lang="en-US" altLang="zh-CN" sz="1000" kern="0" dirty="0">
              <a:solidFill>
                <a:srgbClr val="000000"/>
              </a:solidFill>
              <a:latin typeface="Arial"/>
              <a:ea typeface="Arial"/>
              <a:cs typeface="Arial"/>
              <a:sym typeface="Arial"/>
            </a:endParaRPr>
          </a:p>
          <a:p>
            <a:pPr marL="138639" indent="-174643" defTabSz="914492">
              <a:spcBef>
                <a:spcPts val="300"/>
              </a:spcBef>
              <a:buClr>
                <a:srgbClr val="000000"/>
              </a:buClr>
              <a:buSzPts val="1000"/>
            </a:pPr>
            <a:endParaRPr lang="en-US" sz="200" kern="0" dirty="0">
              <a:solidFill>
                <a:srgbClr val="000000"/>
              </a:solidFill>
              <a:latin typeface="Arial"/>
              <a:ea typeface="Arial"/>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a:t>
            </a:r>
            <a:r>
              <a:rPr lang="en-US" altLang="zh-CN" sz="1000" kern="0" dirty="0">
                <a:solidFill>
                  <a:srgbClr val="000000"/>
                </a:solidFill>
                <a:latin typeface="Arial"/>
                <a:ea typeface="DengXian" panose="02010600030101010101" pitchFamily="2" charset="-122"/>
                <a:cs typeface="Arial"/>
                <a:sym typeface="Arial"/>
              </a:rPr>
              <a:t>verworked and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disconnected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from</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patients</a:t>
            </a:r>
          </a:p>
          <a:p>
            <a:pPr marL="138639" indent="-174643" defTabSz="914492">
              <a:spcBef>
                <a:spcPts val="300"/>
              </a:spcBef>
              <a:buClr>
                <a:srgbClr val="000000"/>
              </a:buClr>
              <a:buSzPts val="1000"/>
            </a:pPr>
            <a:endParaRPr lang="en-US" altLang="zh-CN" sz="3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cs typeface="Arial"/>
                <a:sym typeface="Arial"/>
              </a:rPr>
              <a: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Burnout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causes greater</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turnover</a:t>
            </a:r>
          </a:p>
          <a:p>
            <a:pPr marL="138639" indent="-174643" defTabSz="914492">
              <a:spcBef>
                <a:spcPts val="300"/>
              </a:spcBef>
              <a:buClr>
                <a:srgbClr val="000000"/>
              </a:buClr>
              <a:buSzPts val="1000"/>
            </a:pPr>
            <a:endParaRPr lang="en-US" altLang="zh-CN" sz="3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cs typeface="Arial"/>
                <a:sym typeface="Arial"/>
              </a:rPr>
              <a: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Patient-provider</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communication</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requires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emotional</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labor</a:t>
            </a:r>
          </a:p>
          <a:p>
            <a:pPr marL="138639" indent="-174643" defTabSz="914492">
              <a:spcBef>
                <a:spcPts val="300"/>
              </a:spcBef>
              <a:buClr>
                <a:srgbClr val="000000"/>
              </a:buClr>
              <a:buSzPts val="1000"/>
            </a:pPr>
            <a:endParaRPr lang="en-US" sz="1000" kern="0" dirty="0">
              <a:solidFill>
                <a:srgbClr val="000000"/>
              </a:solidFill>
              <a:latin typeface="Calibri"/>
              <a:ea typeface="Calibri"/>
              <a:cs typeface="Calibri"/>
              <a:sym typeface="Calibri"/>
            </a:endParaRPr>
          </a:p>
        </p:txBody>
      </p:sp>
      <p:sp>
        <p:nvSpPr>
          <p:cNvPr id="65" name="Google Shape;104;g109fd652297_0_0">
            <a:extLst>
              <a:ext uri="{FF2B5EF4-FFF2-40B4-BE49-F238E27FC236}">
                <a16:creationId xmlns:a16="http://schemas.microsoft.com/office/drawing/2014/main" id="{23615385-8112-A54A-BE06-F1D5B6D21715}"/>
              </a:ext>
            </a:extLst>
          </p:cNvPr>
          <p:cNvSpPr txBox="1"/>
          <p:nvPr/>
        </p:nvSpPr>
        <p:spPr>
          <a:xfrm>
            <a:off x="9779710" y="4933383"/>
            <a:ext cx="1902382" cy="1591019"/>
          </a:xfrm>
          <a:prstGeom prst="rect">
            <a:avLst/>
          </a:prstGeom>
          <a:noFill/>
          <a:ln>
            <a:noFill/>
          </a:ln>
        </p:spPr>
        <p:txBody>
          <a:bodyPr spcFirstLastPara="1" wrap="square" lIns="91425" tIns="45700" rIns="91425" bIns="45700" anchor="t" anchorCtr="0">
            <a:noAutofit/>
          </a:bodyPr>
          <a:lstStyle/>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AI</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automates</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repetitive</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and</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lower-skill</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tasks</a:t>
            </a:r>
            <a:endParaRPr sz="1000" kern="0" dirty="0">
              <a:solidFill>
                <a:srgbClr val="000000"/>
              </a:solidFill>
              <a:latin typeface="Calibri"/>
              <a:ea typeface="Calibri"/>
              <a:cs typeface="Calibri"/>
              <a:sym typeface="Calibri"/>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CN" altLang="zh-CN" sz="1050" kern="0" dirty="0">
                <a:solidFill>
                  <a:srgbClr val="FFFFFF"/>
                </a:solidFill>
                <a:latin typeface="Calibri"/>
                <a:ea typeface="Calibri"/>
                <a:cs typeface="Calibri"/>
                <a:sym typeface="Calibri"/>
              </a:rPr>
              <a:t>AI</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detects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provider’s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fatigue</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status</a:t>
            </a:r>
            <a:endParaRPr sz="1050" kern="0" dirty="0">
              <a:solidFill>
                <a:srgbClr val="000000"/>
              </a:solidFill>
              <a:latin typeface="Arial"/>
              <a:ea typeface="Arial"/>
              <a:cs typeface="Arial"/>
              <a:sym typeface="Arial"/>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a:t>
            </a:r>
            <a:r>
              <a:rPr lang="zh-CN" altLang="en-US" sz="1050" kern="0" dirty="0">
                <a:solidFill>
                  <a:srgbClr val="FFFFFF"/>
                </a:solidFill>
                <a:latin typeface="Arial"/>
                <a:ea typeface="Arial"/>
                <a:cs typeface="Arial"/>
                <a:sym typeface="Arial"/>
              </a:rPr>
              <a:t> </a:t>
            </a:r>
            <a:r>
              <a:rPr lang="en-US" altLang="zh-CN" sz="1050" kern="0" dirty="0">
                <a:solidFill>
                  <a:srgbClr val="FFFFFF"/>
                </a:solidFill>
                <a:latin typeface="Calibri"/>
                <a:ea typeface="Calibri"/>
                <a:cs typeface="Calibri"/>
                <a:sym typeface="Calibri"/>
              </a:rPr>
              <a:t>AI</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provides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real-time</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reminders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and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Interventions</a:t>
            </a:r>
            <a:endParaRPr sz="1000" kern="0" dirty="0">
              <a:solidFill>
                <a:srgbClr val="FFFFFF"/>
              </a:solidFill>
              <a:latin typeface="Arial"/>
              <a:ea typeface="Arial"/>
              <a:cs typeface="Arial"/>
              <a:sym typeface="Arial"/>
            </a:endParaRPr>
          </a:p>
        </p:txBody>
      </p:sp>
      <p:sp>
        <p:nvSpPr>
          <p:cNvPr id="125" name="Google Shape;125;g109fd652297_0_0"/>
          <p:cNvSpPr/>
          <p:nvPr/>
        </p:nvSpPr>
        <p:spPr>
          <a:xfrm>
            <a:off x="7440678" y="4205557"/>
            <a:ext cx="212116" cy="1774428"/>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6" name="Google Shape;126;g109fd652297_0_0"/>
          <p:cNvSpPr/>
          <p:nvPr/>
        </p:nvSpPr>
        <p:spPr>
          <a:xfrm>
            <a:off x="7444860" y="3539972"/>
            <a:ext cx="160000" cy="2017631"/>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7" name="Google Shape;127;g109fd652297_0_0"/>
          <p:cNvSpPr/>
          <p:nvPr/>
        </p:nvSpPr>
        <p:spPr>
          <a:xfrm>
            <a:off x="7442652" y="2911803"/>
            <a:ext cx="178166" cy="2225528"/>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8" name="Google Shape;128;g109fd652297_0_0"/>
          <p:cNvSpPr/>
          <p:nvPr/>
        </p:nvSpPr>
        <p:spPr>
          <a:xfrm>
            <a:off x="9709673" y="3314735"/>
            <a:ext cx="110917" cy="2302972"/>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9" name="Google Shape;129;g109fd652297_0_0"/>
          <p:cNvSpPr/>
          <p:nvPr/>
        </p:nvSpPr>
        <p:spPr>
          <a:xfrm>
            <a:off x="9711814" y="2884049"/>
            <a:ext cx="116466" cy="2334189"/>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31" name="Google Shape;131;g109fd652297_0_0"/>
          <p:cNvSpPr/>
          <p:nvPr/>
        </p:nvSpPr>
        <p:spPr>
          <a:xfrm>
            <a:off x="9712448" y="4312002"/>
            <a:ext cx="101198" cy="1674133"/>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49" name="Google Shape;131;g109fd652297_0_0">
            <a:extLst>
              <a:ext uri="{FF2B5EF4-FFF2-40B4-BE49-F238E27FC236}">
                <a16:creationId xmlns:a16="http://schemas.microsoft.com/office/drawing/2014/main" id="{68DC3C46-F545-4F45-99F9-D0AE9DE086F2}"/>
              </a:ext>
            </a:extLst>
          </p:cNvPr>
          <p:cNvSpPr/>
          <p:nvPr/>
        </p:nvSpPr>
        <p:spPr>
          <a:xfrm>
            <a:off x="9717571" y="3751106"/>
            <a:ext cx="82307" cy="1467130"/>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2" name="Right Arrow Callout 1">
            <a:extLst>
              <a:ext uri="{FF2B5EF4-FFF2-40B4-BE49-F238E27FC236}">
                <a16:creationId xmlns:a16="http://schemas.microsoft.com/office/drawing/2014/main" id="{BEC1C577-5CB4-764D-97B5-EB408BD2509B}"/>
              </a:ext>
            </a:extLst>
          </p:cNvPr>
          <p:cNvSpPr/>
          <p:nvPr/>
        </p:nvSpPr>
        <p:spPr>
          <a:xfrm>
            <a:off x="547322" y="4846857"/>
            <a:ext cx="2268462" cy="1315803"/>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92">
              <a:buClr>
                <a:srgbClr val="000000"/>
              </a:buClr>
            </a:pPr>
            <a:r>
              <a:rPr lang="en-US" sz="1400" kern="0" dirty="0">
                <a:solidFill>
                  <a:srgbClr val="000000"/>
                </a:solidFill>
                <a:latin typeface="Arial"/>
                <a:sym typeface="Arial"/>
              </a:rPr>
              <a:t>AI </a:t>
            </a:r>
          </a:p>
          <a:p>
            <a:pPr algn="ctr" defTabSz="914492">
              <a:buClr>
                <a:srgbClr val="000000"/>
              </a:buClr>
            </a:pPr>
            <a:r>
              <a:rPr lang="en-US" sz="1400" kern="0" dirty="0">
                <a:solidFill>
                  <a:srgbClr val="000000"/>
                </a:solidFill>
                <a:latin typeface="Arial"/>
                <a:sym typeface="Arial"/>
              </a:rPr>
              <a:t>Augmentation</a:t>
            </a:r>
          </a:p>
        </p:txBody>
      </p:sp>
      <p:sp>
        <p:nvSpPr>
          <p:cNvPr id="50" name="Right Arrow Callout 49">
            <a:extLst>
              <a:ext uri="{FF2B5EF4-FFF2-40B4-BE49-F238E27FC236}">
                <a16:creationId xmlns:a16="http://schemas.microsoft.com/office/drawing/2014/main" id="{C9F81C76-EAF8-7B49-9407-2372D88FB744}"/>
              </a:ext>
            </a:extLst>
          </p:cNvPr>
          <p:cNvSpPr/>
          <p:nvPr/>
        </p:nvSpPr>
        <p:spPr>
          <a:xfrm>
            <a:off x="552736" y="2970876"/>
            <a:ext cx="2288524" cy="1429286"/>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92">
              <a:buClr>
                <a:srgbClr val="000000"/>
              </a:buClr>
            </a:pPr>
            <a:r>
              <a:rPr lang="en-US" sz="1400" kern="0" dirty="0">
                <a:solidFill>
                  <a:srgbClr val="000000"/>
                </a:solidFill>
                <a:latin typeface="Calibri"/>
                <a:ea typeface="Calibri"/>
                <a:cs typeface="Calibri"/>
                <a:sym typeface="Calibri"/>
              </a:rPr>
              <a:t>Clinician Limitations</a:t>
            </a:r>
          </a:p>
          <a:p>
            <a:pPr algn="ctr" defTabSz="914492">
              <a:buClr>
                <a:srgbClr val="000000"/>
              </a:buClr>
            </a:pPr>
            <a:endParaRPr lang="en-US" sz="1400" kern="0" dirty="0">
              <a:solidFill>
                <a:srgbClr val="FFFFFF"/>
              </a:solidFill>
              <a:latin typeface="Arial"/>
              <a:sym typeface="Arial"/>
            </a:endParaRPr>
          </a:p>
        </p:txBody>
      </p:sp>
      <p:sp>
        <p:nvSpPr>
          <p:cNvPr id="3" name="TextBox 2">
            <a:extLst>
              <a:ext uri="{FF2B5EF4-FFF2-40B4-BE49-F238E27FC236}">
                <a16:creationId xmlns:a16="http://schemas.microsoft.com/office/drawing/2014/main" id="{2E4C345B-0A01-7768-7949-0EC6CFD3A7D4}"/>
              </a:ext>
            </a:extLst>
          </p:cNvPr>
          <p:cNvSpPr txBox="1"/>
          <p:nvPr/>
        </p:nvSpPr>
        <p:spPr>
          <a:xfrm>
            <a:off x="417688" y="-64163"/>
            <a:ext cx="11278724" cy="1200329"/>
          </a:xfrm>
          <a:prstGeom prst="rect">
            <a:avLst/>
          </a:prstGeom>
          <a:noFill/>
        </p:spPr>
        <p:txBody>
          <a:bodyPr wrap="square" rtlCol="0">
            <a:spAutoFit/>
          </a:bodyPr>
          <a:lstStyle/>
          <a:p>
            <a:pPr defTabSz="609630"/>
            <a:r>
              <a:rPr lang="en-US" sz="3200" dirty="0">
                <a:solidFill>
                  <a:srgbClr val="FFFFFF"/>
                </a:solidFill>
                <a:latin typeface="Calibri" panose="020F0502020204030204"/>
              </a:rPr>
              <a:t>How AI can assist doctors</a:t>
            </a:r>
          </a:p>
          <a:p>
            <a:pPr defTabSz="609630"/>
            <a:r>
              <a:rPr lang="en-US" sz="2000" dirty="0">
                <a:solidFill>
                  <a:srgbClr val="FFFFFF"/>
                </a:solidFill>
                <a:latin typeface="Calibri" panose="020F0502020204030204"/>
              </a:rPr>
              <a:t>(Augmenting Physicians with Artificial Intelligence to Transform Healthcare:</a:t>
            </a:r>
            <a:endParaRPr lang="en-US" sz="3200" dirty="0">
              <a:solidFill>
                <a:srgbClr val="FFFFFF"/>
              </a:solidFill>
              <a:latin typeface="Calibri" panose="020F0502020204030204"/>
            </a:endParaRPr>
          </a:p>
          <a:p>
            <a:pPr defTabSz="609630"/>
            <a:r>
              <a:rPr lang="en-US" sz="2000" dirty="0">
                <a:solidFill>
                  <a:srgbClr val="FFFFFF"/>
                </a:solidFill>
                <a:latin typeface="Calibri" panose="020F0502020204030204"/>
              </a:rPr>
              <a:t>Challenges and Opportunities. Agarwal, Dugas, and Gao, 2024, JEMS)</a:t>
            </a:r>
          </a:p>
        </p:txBody>
      </p:sp>
    </p:spTree>
    <p:extLst>
      <p:ext uri="{BB962C8B-B14F-4D97-AF65-F5344CB8AC3E}">
        <p14:creationId xmlns:p14="http://schemas.microsoft.com/office/powerpoint/2010/main" val="1010102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17D2-789C-44F2-0662-5DD7EF59DD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DBCA0C-A45B-9726-7BBF-31E1ECBA54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FF03D08-E4CF-DF09-DE5D-F6372BED5F10}"/>
              </a:ext>
            </a:extLst>
          </p:cNvPr>
          <p:cNvSpPr>
            <a:spLocks noGrp="1"/>
          </p:cNvSpPr>
          <p:nvPr>
            <p:ph type="sldNum" sz="quarter" idx="12"/>
          </p:nvPr>
        </p:nvSpPr>
        <p:spPr/>
        <p:txBody>
          <a:bodyPr/>
          <a:lstStyle/>
          <a:p>
            <a:fld id="{98808C59-030A-41AB-8B48-6F66C38FF40D}" type="slidenum">
              <a:rPr lang="en-US" smtClean="0"/>
              <a:t>12</a:t>
            </a:fld>
            <a:endParaRPr lang="en-US"/>
          </a:p>
        </p:txBody>
      </p:sp>
      <p:pic>
        <p:nvPicPr>
          <p:cNvPr id="5" name="Picture 4">
            <a:extLst>
              <a:ext uri="{FF2B5EF4-FFF2-40B4-BE49-F238E27FC236}">
                <a16:creationId xmlns:a16="http://schemas.microsoft.com/office/drawing/2014/main" id="{2F8953A5-4D73-373E-0A0E-204FAD52DDBF}"/>
              </a:ext>
            </a:extLst>
          </p:cNvPr>
          <p:cNvPicPr>
            <a:picLocks noChangeAspect="1"/>
          </p:cNvPicPr>
          <p:nvPr/>
        </p:nvPicPr>
        <p:blipFill>
          <a:blip r:embed="rId3"/>
          <a:stretch>
            <a:fillRect/>
          </a:stretch>
        </p:blipFill>
        <p:spPr>
          <a:xfrm>
            <a:off x="1290519" y="1243467"/>
            <a:ext cx="9610961" cy="3826910"/>
          </a:xfrm>
          <a:prstGeom prst="rect">
            <a:avLst/>
          </a:prstGeom>
        </p:spPr>
      </p:pic>
    </p:spTree>
    <p:extLst>
      <p:ext uri="{BB962C8B-B14F-4D97-AF65-F5344CB8AC3E}">
        <p14:creationId xmlns:p14="http://schemas.microsoft.com/office/powerpoint/2010/main" val="300807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6657A-BD45-3C6C-7A0D-23E7BF23B92F}"/>
              </a:ext>
            </a:extLst>
          </p:cNvPr>
          <p:cNvSpPr>
            <a:spLocks noGrp="1"/>
          </p:cNvSpPr>
          <p:nvPr>
            <p:ph type="title"/>
          </p:nvPr>
        </p:nvSpPr>
        <p:spPr/>
        <p:txBody>
          <a:bodyPr/>
          <a:lstStyle/>
          <a:p>
            <a:endParaRPr lang="en-US"/>
          </a:p>
        </p:txBody>
      </p:sp>
      <p:pic>
        <p:nvPicPr>
          <p:cNvPr id="5" name="Online Media 4" descr="Everybody stay calm! OMG it's happening!">
            <a:hlinkClick r:id="" action="ppaction://media"/>
            <a:extLst>
              <a:ext uri="{FF2B5EF4-FFF2-40B4-BE49-F238E27FC236}">
                <a16:creationId xmlns:a16="http://schemas.microsoft.com/office/drawing/2014/main" id="{DBA3C44E-D781-3995-FE60-C298E3E4B75B}"/>
              </a:ext>
            </a:extLst>
          </p:cNvPr>
          <p:cNvPicPr>
            <a:picLocks noGrp="1" noRot="1" noChangeAspect="1"/>
          </p:cNvPicPr>
          <p:nvPr>
            <p:ph idx="1"/>
            <a:videoFile r:link="rId1"/>
          </p:nvPr>
        </p:nvPicPr>
        <p:blipFill>
          <a:blip r:embed="rId3"/>
          <a:stretch>
            <a:fillRect/>
          </a:stretch>
        </p:blipFill>
        <p:spPr>
          <a:xfrm>
            <a:off x="270029" y="188554"/>
            <a:ext cx="11440190" cy="6464145"/>
          </a:xfrm>
          <a:prstGeom prst="rect">
            <a:avLst/>
          </a:prstGeom>
        </p:spPr>
      </p:pic>
      <p:sp>
        <p:nvSpPr>
          <p:cNvPr id="4" name="Slide Number Placeholder 3">
            <a:extLst>
              <a:ext uri="{FF2B5EF4-FFF2-40B4-BE49-F238E27FC236}">
                <a16:creationId xmlns:a16="http://schemas.microsoft.com/office/drawing/2014/main" id="{B1CE0DA8-D41E-6EB3-F550-CDFEA8179ECC}"/>
              </a:ext>
            </a:extLst>
          </p:cNvPr>
          <p:cNvSpPr>
            <a:spLocks noGrp="1"/>
          </p:cNvSpPr>
          <p:nvPr>
            <p:ph type="sldNum" sz="quarter" idx="12"/>
          </p:nvPr>
        </p:nvSpPr>
        <p:spPr/>
        <p:txBody>
          <a:bodyPr/>
          <a:lstStyle/>
          <a:p>
            <a:fld id="{98808C59-030A-41AB-8B48-6F66C38FF40D}" type="slidenum">
              <a:rPr lang="en-US" smtClean="0"/>
              <a:t>13</a:t>
            </a:fld>
            <a:endParaRPr lang="en-US"/>
          </a:p>
        </p:txBody>
      </p:sp>
    </p:spTree>
    <p:extLst>
      <p:ext uri="{BB962C8B-B14F-4D97-AF65-F5344CB8AC3E}">
        <p14:creationId xmlns:p14="http://schemas.microsoft.com/office/powerpoint/2010/main" val="20310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7F4E-7496-E27B-3391-FDDFC9E600D4}"/>
              </a:ext>
            </a:extLst>
          </p:cNvPr>
          <p:cNvSpPr>
            <a:spLocks noGrp="1"/>
          </p:cNvSpPr>
          <p:nvPr>
            <p:ph type="title"/>
          </p:nvPr>
        </p:nvSpPr>
        <p:spPr/>
        <p:txBody>
          <a:bodyPr/>
          <a:lstStyle/>
          <a:p>
            <a:r>
              <a:rPr lang="en-US" dirty="0"/>
              <a:t>Modeling the World - 1997</a:t>
            </a:r>
          </a:p>
        </p:txBody>
      </p:sp>
      <p:pic>
        <p:nvPicPr>
          <p:cNvPr id="5" name="Online Media 4" descr="Deep Blue vs Kasparov: How a computer beat best chess player in the world - BBC News">
            <a:hlinkClick r:id="" action="ppaction://media"/>
            <a:extLst>
              <a:ext uri="{FF2B5EF4-FFF2-40B4-BE49-F238E27FC236}">
                <a16:creationId xmlns:a16="http://schemas.microsoft.com/office/drawing/2014/main" id="{EB87EA68-E6C3-3897-969C-98F9D026AED7}"/>
              </a:ext>
            </a:extLst>
          </p:cNvPr>
          <p:cNvPicPr>
            <a:picLocks noGrp="1" noRot="1" noChangeAspect="1"/>
          </p:cNvPicPr>
          <p:nvPr>
            <p:ph idx="1"/>
            <a:videoFile r:link="rId1"/>
          </p:nvPr>
        </p:nvPicPr>
        <p:blipFill>
          <a:blip r:embed="rId4"/>
          <a:stretch>
            <a:fillRect/>
          </a:stretch>
        </p:blipFill>
        <p:spPr>
          <a:xfrm>
            <a:off x="1948602" y="1421588"/>
            <a:ext cx="7700962" cy="4351338"/>
          </a:xfrm>
          <a:prstGeom prst="rect">
            <a:avLst/>
          </a:prstGeom>
        </p:spPr>
      </p:pic>
      <p:sp>
        <p:nvSpPr>
          <p:cNvPr id="4" name="Slide Number Placeholder 3">
            <a:extLst>
              <a:ext uri="{FF2B5EF4-FFF2-40B4-BE49-F238E27FC236}">
                <a16:creationId xmlns:a16="http://schemas.microsoft.com/office/drawing/2014/main" id="{DF19F564-32C0-6D15-C99D-1C1957D8D75C}"/>
              </a:ext>
            </a:extLst>
          </p:cNvPr>
          <p:cNvSpPr>
            <a:spLocks noGrp="1"/>
          </p:cNvSpPr>
          <p:nvPr>
            <p:ph type="sldNum" sz="quarter" idx="12"/>
          </p:nvPr>
        </p:nvSpPr>
        <p:spPr/>
        <p:txBody>
          <a:bodyPr/>
          <a:lstStyle/>
          <a:p>
            <a:fld id="{98808C59-030A-41AB-8B48-6F66C38FF40D}" type="slidenum">
              <a:rPr lang="en-US" smtClean="0"/>
              <a:t>14</a:t>
            </a:fld>
            <a:endParaRPr lang="en-US"/>
          </a:p>
        </p:txBody>
      </p:sp>
    </p:spTree>
    <p:extLst>
      <p:ext uri="{BB962C8B-B14F-4D97-AF65-F5344CB8AC3E}">
        <p14:creationId xmlns:p14="http://schemas.microsoft.com/office/powerpoint/2010/main" val="298234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04C6C-DB23-1DC3-20CA-497F1B9F07CD}"/>
              </a:ext>
            </a:extLst>
          </p:cNvPr>
          <p:cNvSpPr>
            <a:spLocks noGrp="1"/>
          </p:cNvSpPr>
          <p:nvPr>
            <p:ph type="title"/>
          </p:nvPr>
        </p:nvSpPr>
        <p:spPr/>
        <p:txBody>
          <a:bodyPr/>
          <a:lstStyle/>
          <a:p>
            <a:endParaRPr lang="en-US"/>
          </a:p>
        </p:txBody>
      </p:sp>
      <p:pic>
        <p:nvPicPr>
          <p:cNvPr id="5" name="Online Media 4" descr="Neo - 'The One' | The Matrix [Open Matte]">
            <a:hlinkClick r:id="" action="ppaction://media"/>
            <a:extLst>
              <a:ext uri="{FF2B5EF4-FFF2-40B4-BE49-F238E27FC236}">
                <a16:creationId xmlns:a16="http://schemas.microsoft.com/office/drawing/2014/main" id="{2F4463F1-B9EA-A12A-5986-4FF109C66C6F}"/>
              </a:ext>
            </a:extLst>
          </p:cNvPr>
          <p:cNvPicPr>
            <a:picLocks noGrp="1" noRot="1" noChangeAspect="1"/>
          </p:cNvPicPr>
          <p:nvPr>
            <p:ph idx="1"/>
            <a:videoFile r:link="rId1"/>
          </p:nvPr>
        </p:nvPicPr>
        <p:blipFill>
          <a:blip r:embed="rId4"/>
          <a:stretch>
            <a:fillRect/>
          </a:stretch>
        </p:blipFill>
        <p:spPr>
          <a:xfrm>
            <a:off x="328649" y="136525"/>
            <a:ext cx="11249416" cy="6356350"/>
          </a:xfrm>
          <a:prstGeom prst="rect">
            <a:avLst/>
          </a:prstGeom>
        </p:spPr>
      </p:pic>
      <p:sp>
        <p:nvSpPr>
          <p:cNvPr id="4" name="Slide Number Placeholder 3">
            <a:extLst>
              <a:ext uri="{FF2B5EF4-FFF2-40B4-BE49-F238E27FC236}">
                <a16:creationId xmlns:a16="http://schemas.microsoft.com/office/drawing/2014/main" id="{5CA85710-E58F-4930-F385-5B79099C03C6}"/>
              </a:ext>
            </a:extLst>
          </p:cNvPr>
          <p:cNvSpPr>
            <a:spLocks noGrp="1"/>
          </p:cNvSpPr>
          <p:nvPr>
            <p:ph type="sldNum" sz="quarter" idx="12"/>
          </p:nvPr>
        </p:nvSpPr>
        <p:spPr/>
        <p:txBody>
          <a:bodyPr/>
          <a:lstStyle/>
          <a:p>
            <a:fld id="{98808C59-030A-41AB-8B48-6F66C38FF40D}" type="slidenum">
              <a:rPr lang="en-US" smtClean="0"/>
              <a:t>15</a:t>
            </a:fld>
            <a:endParaRPr lang="en-US"/>
          </a:p>
        </p:txBody>
      </p:sp>
    </p:spTree>
    <p:extLst>
      <p:ext uri="{BB962C8B-B14F-4D97-AF65-F5344CB8AC3E}">
        <p14:creationId xmlns:p14="http://schemas.microsoft.com/office/powerpoint/2010/main" val="139849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7899-7E41-E0CE-A3F8-F84ED6C60FAF}"/>
              </a:ext>
            </a:extLst>
          </p:cNvPr>
          <p:cNvSpPr>
            <a:spLocks noGrp="1"/>
          </p:cNvSpPr>
          <p:nvPr>
            <p:ph type="title"/>
          </p:nvPr>
        </p:nvSpPr>
        <p:spPr/>
        <p:txBody>
          <a:bodyPr/>
          <a:lstStyle/>
          <a:p>
            <a:endParaRPr lang="en-US"/>
          </a:p>
        </p:txBody>
      </p:sp>
      <p:pic>
        <p:nvPicPr>
          <p:cNvPr id="5" name="Online Media 4" descr="UNCUT: Elon Musk’s MIND BLOWING Live Tesla FSD Demo">
            <a:hlinkClick r:id="" action="ppaction://media"/>
            <a:extLst>
              <a:ext uri="{FF2B5EF4-FFF2-40B4-BE49-F238E27FC236}">
                <a16:creationId xmlns:a16="http://schemas.microsoft.com/office/drawing/2014/main" id="{7E07CF3B-1326-827F-2F0F-359234587449}"/>
              </a:ext>
            </a:extLst>
          </p:cNvPr>
          <p:cNvPicPr>
            <a:picLocks noGrp="1" noRot="1" noChangeAspect="1"/>
          </p:cNvPicPr>
          <p:nvPr>
            <p:ph idx="1"/>
            <a:videoFile r:link="rId1"/>
          </p:nvPr>
        </p:nvPicPr>
        <p:blipFill>
          <a:blip r:embed="rId4"/>
          <a:stretch>
            <a:fillRect/>
          </a:stretch>
        </p:blipFill>
        <p:spPr>
          <a:xfrm>
            <a:off x="183060" y="60126"/>
            <a:ext cx="11789200" cy="6661349"/>
          </a:xfrm>
          <a:prstGeom prst="rect">
            <a:avLst/>
          </a:prstGeom>
        </p:spPr>
      </p:pic>
      <p:sp>
        <p:nvSpPr>
          <p:cNvPr id="4" name="Slide Number Placeholder 3">
            <a:extLst>
              <a:ext uri="{FF2B5EF4-FFF2-40B4-BE49-F238E27FC236}">
                <a16:creationId xmlns:a16="http://schemas.microsoft.com/office/drawing/2014/main" id="{C2A69EFE-93C5-7045-8699-E2785A184474}"/>
              </a:ext>
            </a:extLst>
          </p:cNvPr>
          <p:cNvSpPr>
            <a:spLocks noGrp="1"/>
          </p:cNvSpPr>
          <p:nvPr>
            <p:ph type="sldNum" sz="quarter" idx="12"/>
          </p:nvPr>
        </p:nvSpPr>
        <p:spPr/>
        <p:txBody>
          <a:bodyPr/>
          <a:lstStyle/>
          <a:p>
            <a:fld id="{98808C59-030A-41AB-8B48-6F66C38FF40D}" type="slidenum">
              <a:rPr lang="en-US" smtClean="0"/>
              <a:t>16</a:t>
            </a:fld>
            <a:endParaRPr lang="en-US"/>
          </a:p>
        </p:txBody>
      </p:sp>
    </p:spTree>
    <p:extLst>
      <p:ext uri="{BB962C8B-B14F-4D97-AF65-F5344CB8AC3E}">
        <p14:creationId xmlns:p14="http://schemas.microsoft.com/office/powerpoint/2010/main" val="26053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E8F-FC64-3F3F-903F-2933030638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076DA7-E51D-EAF8-128B-A6D4BACF828A}"/>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361B7308-6834-C633-AA02-5C3AE9F8FA3D}"/>
              </a:ext>
            </a:extLst>
          </p:cNvPr>
          <p:cNvSpPr>
            <a:spLocks noChangeArrowheads="1"/>
          </p:cNvSpPr>
          <p:nvPr/>
        </p:nvSpPr>
        <p:spPr bwMode="auto">
          <a:xfrm>
            <a:off x="-155761" y="1668606"/>
            <a:ext cx="198323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49" name="Picture 1" descr="A diagram of a car and a car&#10;&#10;Description automatically generated">
            <a:extLst>
              <a:ext uri="{FF2B5EF4-FFF2-40B4-BE49-F238E27FC236}">
                <a16:creationId xmlns:a16="http://schemas.microsoft.com/office/drawing/2014/main" id="{D34FEDAF-C45C-0D56-CD5C-B8E4B1DA570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75232" y="793440"/>
            <a:ext cx="9631680" cy="54332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7580FC-F778-89D4-6EC3-43977658B3CF}"/>
              </a:ext>
            </a:extLst>
          </p:cNvPr>
          <p:cNvSpPr txBox="1"/>
          <p:nvPr/>
        </p:nvSpPr>
        <p:spPr>
          <a:xfrm>
            <a:off x="402336" y="146304"/>
            <a:ext cx="4145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A2A2A"/>
                </a:solidFill>
                <a:effectLst/>
                <a:highlight>
                  <a:srgbClr val="FFFFFF"/>
                </a:highlight>
                <a:uLnTx/>
                <a:uFillTx/>
                <a:latin typeface="SF Pro Display"/>
                <a:ea typeface="+mn-ea"/>
                <a:cs typeface="+mn-cs"/>
              </a:rPr>
              <a:t> 2022/2023</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847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198F-FE83-462D-5A65-152EE78739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82BC5-4D0A-A8D1-4073-57632626279F}"/>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915EFCC5-DC03-DF25-3ECA-A90CF0D4F096}"/>
              </a:ext>
            </a:extLst>
          </p:cNvPr>
          <p:cNvSpPr>
            <a:spLocks noChangeArrowheads="1"/>
          </p:cNvSpPr>
          <p:nvPr/>
        </p:nvSpPr>
        <p:spPr bwMode="auto">
          <a:xfrm>
            <a:off x="1962911" y="1402079"/>
            <a:ext cx="171313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73" name="Picture 1" descr="A diagram of a car and a car&#10;&#10;Description automatically generated">
            <a:extLst>
              <a:ext uri="{FF2B5EF4-FFF2-40B4-BE49-F238E27FC236}">
                <a16:creationId xmlns:a16="http://schemas.microsoft.com/office/drawing/2014/main" id="{AC067602-04E6-0BFA-026A-528B0FF1285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469136" y="793440"/>
            <a:ext cx="9253728" cy="5398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FFC9CB-E052-F2A8-D26E-CF045EE95F54}"/>
              </a:ext>
            </a:extLst>
          </p:cNvPr>
          <p:cNvSpPr txBox="1"/>
          <p:nvPr/>
        </p:nvSpPr>
        <p:spPr>
          <a:xfrm>
            <a:off x="402336" y="146304"/>
            <a:ext cx="4145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A2A2A"/>
                </a:solidFill>
                <a:effectLst/>
                <a:highlight>
                  <a:srgbClr val="FFFFFF"/>
                </a:highlight>
                <a:uLnTx/>
                <a:uFillTx/>
                <a:latin typeface="SF Pro Display"/>
                <a:ea typeface="+mn-ea"/>
                <a:cs typeface="+mn-cs"/>
              </a:rPr>
              <a:t> 2023/2024</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591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15"/>
          <p:cNvPicPr preferRelativeResize="0"/>
          <p:nvPr/>
        </p:nvPicPr>
        <p:blipFill rotWithShape="1">
          <a:blip r:embed="rId3">
            <a:alphaModFix/>
          </a:blip>
          <a:srcRect/>
          <a:stretch/>
        </p:blipFill>
        <p:spPr>
          <a:xfrm>
            <a:off x="1385261" y="1690688"/>
            <a:ext cx="4603628" cy="4549595"/>
          </a:xfrm>
          <a:prstGeom prst="rect">
            <a:avLst/>
          </a:prstGeom>
          <a:noFill/>
          <a:ln>
            <a:noFill/>
          </a:ln>
        </p:spPr>
      </p:pic>
      <p:pic>
        <p:nvPicPr>
          <p:cNvPr id="348" name="Google Shape;348;p15"/>
          <p:cNvPicPr preferRelativeResize="0"/>
          <p:nvPr/>
        </p:nvPicPr>
        <p:blipFill rotWithShape="1">
          <a:blip r:embed="rId4">
            <a:alphaModFix/>
          </a:blip>
          <a:srcRect/>
          <a:stretch/>
        </p:blipFill>
        <p:spPr>
          <a:xfrm>
            <a:off x="5575977" y="0"/>
            <a:ext cx="6644898" cy="6858000"/>
          </a:xfrm>
          <a:prstGeom prst="rect">
            <a:avLst/>
          </a:prstGeom>
          <a:noFill/>
          <a:ln>
            <a:noFill/>
          </a:ln>
        </p:spPr>
      </p:pic>
      <p:sp>
        <p:nvSpPr>
          <p:cNvPr id="349" name="Google Shape;349;p15"/>
          <p:cNvSpPr txBox="1">
            <a:spLocks noGrp="1"/>
          </p:cNvSpPr>
          <p:nvPr>
            <p:ph type="title"/>
          </p:nvPr>
        </p:nvSpPr>
        <p:spPr>
          <a:xfrm>
            <a:off x="318177"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Training data size</a:t>
            </a:r>
            <a:endParaRPr/>
          </a:p>
        </p:txBody>
      </p:sp>
      <p:pic>
        <p:nvPicPr>
          <p:cNvPr id="350" name="Google Shape;350;p15"/>
          <p:cNvPicPr preferRelativeResize="0"/>
          <p:nvPr/>
        </p:nvPicPr>
        <p:blipFill rotWithShape="1">
          <a:blip r:embed="rId5">
            <a:alphaModFix/>
          </a:blip>
          <a:srcRect/>
          <a:stretch/>
        </p:blipFill>
        <p:spPr>
          <a:xfrm>
            <a:off x="5727765" y="2276222"/>
            <a:ext cx="950695" cy="1431911"/>
          </a:xfrm>
          <a:prstGeom prst="rect">
            <a:avLst/>
          </a:prstGeom>
          <a:noFill/>
          <a:ln>
            <a:noFill/>
          </a:ln>
        </p:spPr>
      </p:pic>
      <p:sp>
        <p:nvSpPr>
          <p:cNvPr id="2" name="TextBox 1">
            <a:extLst>
              <a:ext uri="{FF2B5EF4-FFF2-40B4-BE49-F238E27FC236}">
                <a16:creationId xmlns:a16="http://schemas.microsoft.com/office/drawing/2014/main" id="{9E47A760-E3A2-DF67-71FE-889330475173}"/>
              </a:ext>
            </a:extLst>
          </p:cNvPr>
          <p:cNvSpPr txBox="1"/>
          <p:nvPr/>
        </p:nvSpPr>
        <p:spPr>
          <a:xfrm>
            <a:off x="6824870" y="4627705"/>
            <a:ext cx="4439823" cy="954107"/>
          </a:xfrm>
          <a:prstGeom prst="rect">
            <a:avLst/>
          </a:prstGeom>
          <a:noFill/>
        </p:spPr>
        <p:txBody>
          <a:bodyPr wrap="square" rtlCol="0">
            <a:spAutoFit/>
          </a:bodyPr>
          <a:lstStyle/>
          <a:p>
            <a:r>
              <a:rPr lang="en-US" sz="2800"/>
              <a:t>45 TB RAW Textural Data</a:t>
            </a:r>
          </a:p>
          <a:p>
            <a:r>
              <a:rPr lang="en-US" sz="2800"/>
              <a:t>(570GB after cleaning up)</a:t>
            </a:r>
          </a:p>
        </p:txBody>
      </p:sp>
      <p:sp>
        <p:nvSpPr>
          <p:cNvPr id="3" name="TextBox 2">
            <a:extLst>
              <a:ext uri="{FF2B5EF4-FFF2-40B4-BE49-F238E27FC236}">
                <a16:creationId xmlns:a16="http://schemas.microsoft.com/office/drawing/2014/main" id="{370FCA0C-7AAD-C7B1-797D-85A1FD03A69C}"/>
              </a:ext>
            </a:extLst>
          </p:cNvPr>
          <p:cNvSpPr txBox="1"/>
          <p:nvPr/>
        </p:nvSpPr>
        <p:spPr>
          <a:xfrm>
            <a:off x="11022874" y="3166851"/>
            <a:ext cx="1685109" cy="369332"/>
          </a:xfrm>
          <a:prstGeom prst="rect">
            <a:avLst/>
          </a:prstGeom>
          <a:noFill/>
        </p:spPr>
        <p:txBody>
          <a:bodyPr wrap="square" rtlCol="0">
            <a:spAutoFit/>
          </a:bodyPr>
          <a:lstStyle/>
          <a:p>
            <a:r>
              <a:rPr lang="en-US"/>
              <a:t>x 180,000</a:t>
            </a:r>
          </a:p>
        </p:txBody>
      </p:sp>
      <p:pic>
        <p:nvPicPr>
          <p:cNvPr id="1028" name="Picture 4" descr="Harry Potter Series 1 - 7 Books Collection Box Set by J. K. Rowling | eBay">
            <a:extLst>
              <a:ext uri="{FF2B5EF4-FFF2-40B4-BE49-F238E27FC236}">
                <a16:creationId xmlns:a16="http://schemas.microsoft.com/office/drawing/2014/main" id="{9533B1A9-A1EA-B604-DD51-84B236697C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1666" y="2230295"/>
            <a:ext cx="2157510" cy="22149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415A480-DC0F-FBC1-A4E5-C405B9CD4FBB}"/>
              </a:ext>
            </a:extLst>
          </p:cNvPr>
          <p:cNvSpPr>
            <a:spLocks noGrp="1"/>
          </p:cNvSpPr>
          <p:nvPr>
            <p:ph type="sldNum" sz="quarter" idx="12"/>
          </p:nvPr>
        </p:nvSpPr>
        <p:spPr/>
        <p:txBody>
          <a:bodyPr/>
          <a:lstStyle/>
          <a:p>
            <a:fld id="{A068A2F6-7DD8-4F47-BCDF-B3779B9B09D1}" type="slidenum">
              <a:rPr lang="en-US" smtClean="0"/>
              <a:t>19</a:t>
            </a:fld>
            <a:endParaRPr lang="en-US"/>
          </a:p>
        </p:txBody>
      </p:sp>
    </p:spTree>
    <p:extLst>
      <p:ext uri="{BB962C8B-B14F-4D97-AF65-F5344CB8AC3E}">
        <p14:creationId xmlns:p14="http://schemas.microsoft.com/office/powerpoint/2010/main" val="364239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807AE-5938-21F2-ACC3-E8B5093ABE52}"/>
              </a:ext>
            </a:extLst>
          </p:cNvPr>
          <p:cNvPicPr>
            <a:picLocks noChangeAspect="1"/>
          </p:cNvPicPr>
          <p:nvPr/>
        </p:nvPicPr>
        <p:blipFill>
          <a:blip r:embed="rId3"/>
          <a:stretch>
            <a:fillRect/>
          </a:stretch>
        </p:blipFill>
        <p:spPr>
          <a:xfrm>
            <a:off x="6629400" y="698500"/>
            <a:ext cx="4953000" cy="5168900"/>
          </a:xfrm>
          <a:prstGeom prst="rect">
            <a:avLst/>
          </a:prstGeom>
        </p:spPr>
      </p:pic>
      <p:sp>
        <p:nvSpPr>
          <p:cNvPr id="9219" name="Rectangle 2"/>
          <p:cNvSpPr>
            <a:spLocks noGrp="1" noChangeArrowheads="1"/>
          </p:cNvSpPr>
          <p:nvPr>
            <p:ph type="title"/>
          </p:nvPr>
        </p:nvSpPr>
        <p:spPr/>
        <p:txBody>
          <a:bodyPr/>
          <a:lstStyle/>
          <a:p>
            <a:pPr eaLnBrk="1" hangingPunct="1"/>
            <a:r>
              <a:rPr lang="en-US" dirty="0"/>
              <a:t>Guodong (Gordon) Gao</a:t>
            </a:r>
          </a:p>
        </p:txBody>
      </p:sp>
      <p:sp>
        <p:nvSpPr>
          <p:cNvPr id="9220" name="Rectangle 3"/>
          <p:cNvSpPr>
            <a:spLocks noGrp="1" noChangeArrowheads="1"/>
          </p:cNvSpPr>
          <p:nvPr>
            <p:ph type="body" sz="half" idx="1"/>
          </p:nvPr>
        </p:nvSpPr>
        <p:spPr>
          <a:xfrm>
            <a:off x="1066800" y="1562100"/>
            <a:ext cx="5486400" cy="4724400"/>
          </a:xfrm>
        </p:spPr>
        <p:txBody>
          <a:bodyPr>
            <a:normAutofit/>
          </a:bodyPr>
          <a:lstStyle/>
          <a:p>
            <a:pPr eaLnBrk="1" hangingPunct="1">
              <a:lnSpc>
                <a:spcPct val="90000"/>
              </a:lnSpc>
            </a:pPr>
            <a:r>
              <a:rPr lang="en-US" sz="2000" dirty="0"/>
              <a:t>B.S. Electrical Engineering, B.A. Economics</a:t>
            </a:r>
          </a:p>
          <a:p>
            <a:r>
              <a:rPr lang="en-US" sz="2000" dirty="0"/>
              <a:t>MBA from Tsinghua- MIT Sloan</a:t>
            </a:r>
          </a:p>
          <a:p>
            <a:pPr eaLnBrk="1" hangingPunct="1">
              <a:lnSpc>
                <a:spcPct val="90000"/>
              </a:lnSpc>
            </a:pPr>
            <a:r>
              <a:rPr lang="en-US" sz="2000" dirty="0"/>
              <a:t>Worked for Compaq</a:t>
            </a:r>
          </a:p>
          <a:p>
            <a:pPr eaLnBrk="1" hangingPunct="1">
              <a:lnSpc>
                <a:spcPct val="90000"/>
              </a:lnSpc>
            </a:pPr>
            <a:r>
              <a:rPr lang="en-US" sz="2000" dirty="0"/>
              <a:t>PhD Information Systems and Economics, Wharton 2005</a:t>
            </a:r>
          </a:p>
          <a:p>
            <a:pPr eaLnBrk="1" hangingPunct="1">
              <a:lnSpc>
                <a:spcPct val="90000"/>
              </a:lnSpc>
            </a:pPr>
            <a:r>
              <a:rPr lang="en-US" sz="2000" dirty="0"/>
              <a:t>Joined U. of Maryland in 2005</a:t>
            </a:r>
          </a:p>
          <a:p>
            <a:pPr eaLnBrk="1" hangingPunct="1">
              <a:lnSpc>
                <a:spcPct val="90000"/>
              </a:lnSpc>
            </a:pPr>
            <a:r>
              <a:rPr lang="en-US" sz="2000" dirty="0"/>
              <a:t>Joined Hopkins in 2022</a:t>
            </a:r>
          </a:p>
          <a:p>
            <a:pPr eaLnBrk="1" hangingPunct="1">
              <a:lnSpc>
                <a:spcPct val="90000"/>
              </a:lnSpc>
            </a:pPr>
            <a:r>
              <a:rPr lang="en-US" sz="2000" dirty="0"/>
              <a:t>Co-Director of The Center for Digital Health and AI (CDHAI) </a:t>
            </a:r>
          </a:p>
          <a:p>
            <a:pPr eaLnBrk="1" hangingPunct="1">
              <a:lnSpc>
                <a:spcPct val="90000"/>
              </a:lnSpc>
            </a:pPr>
            <a:r>
              <a:rPr lang="en-US" sz="2000" dirty="0"/>
              <a:t>Still curious</a:t>
            </a:r>
          </a:p>
          <a:p>
            <a:pPr marL="0" indent="0" eaLnBrk="1" hangingPunct="1">
              <a:lnSpc>
                <a:spcPct val="90000"/>
              </a:lnSpc>
              <a:buNone/>
            </a:pPr>
            <a:r>
              <a:rPr lang="en-US" sz="2000" dirty="0"/>
              <a:t> </a:t>
            </a:r>
            <a:r>
              <a:rPr lang="en-US" sz="2000" dirty="0">
                <a:hlinkClick r:id="rId4"/>
              </a:rPr>
              <a:t>https://carey.jhu.edu/faculty/gordon-gao-phd</a:t>
            </a:r>
            <a:endParaRPr lang="en-US" sz="2000" dirty="0"/>
          </a:p>
          <a:p>
            <a:pPr marL="0" indent="0" eaLnBrk="1" hangingPunct="1">
              <a:lnSpc>
                <a:spcPct val="90000"/>
              </a:lnSpc>
              <a:buNone/>
            </a:pPr>
            <a:endParaRPr lang="en-US" sz="2000" dirty="0"/>
          </a:p>
          <a:p>
            <a:pPr marL="0" indent="0" eaLnBrk="1" hangingPunct="1">
              <a:lnSpc>
                <a:spcPct val="90000"/>
              </a:lnSpc>
              <a:buNone/>
            </a:pPr>
            <a:endParaRPr lang="en-US" sz="2000" dirty="0"/>
          </a:p>
        </p:txBody>
      </p:sp>
      <p:sp>
        <p:nvSpPr>
          <p:cNvPr id="9218" name="Slide Number Placeholder 4"/>
          <p:cNvSpPr>
            <a:spLocks noGrp="1"/>
          </p:cNvSpPr>
          <p:nvPr>
            <p:ph type="sldNum" sz="quarter" idx="10"/>
          </p:nvPr>
        </p:nvSpPr>
        <p:spPr>
          <a:xfrm>
            <a:off x="8153400" y="6400800"/>
            <a:ext cx="2133600" cy="457200"/>
          </a:xfrm>
          <a:noFill/>
        </p:spPr>
        <p:txBody>
          <a:bodyPr/>
          <a:lstStyle/>
          <a:p>
            <a:fld id="{39867EFE-1C91-41B8-A5FC-E5E4C5869D13}" type="slidenum">
              <a:rPr lang="en-US" smtClean="0"/>
              <a:pPr/>
              <a:t>2</a:t>
            </a:fld>
            <a:endParaRPr lang="en-US" dirty="0"/>
          </a:p>
        </p:txBody>
      </p:sp>
      <p:pic>
        <p:nvPicPr>
          <p:cNvPr id="1026" name="Picture 2" descr="Jensen Huang Is on the 2021 TIME100 List | TIME">
            <a:extLst>
              <a:ext uri="{FF2B5EF4-FFF2-40B4-BE49-F238E27FC236}">
                <a16:creationId xmlns:a16="http://schemas.microsoft.com/office/drawing/2014/main" id="{938360AE-D1FA-C4C4-AED3-B1052B5E9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8914" y="-1146131"/>
            <a:ext cx="5253972" cy="788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418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4805-BEA7-5C6F-FB5F-3D88DA56FB9E}"/>
              </a:ext>
            </a:extLst>
          </p:cNvPr>
          <p:cNvSpPr>
            <a:spLocks noGrp="1"/>
          </p:cNvSpPr>
          <p:nvPr>
            <p:ph type="title"/>
          </p:nvPr>
        </p:nvSpPr>
        <p:spPr/>
        <p:txBody>
          <a:bodyPr/>
          <a:lstStyle/>
          <a:p>
            <a:endParaRPr lang="en-US"/>
          </a:p>
        </p:txBody>
      </p:sp>
      <p:pic>
        <p:nvPicPr>
          <p:cNvPr id="9" name="Content Placeholder 8" descr="A graph of a bar chart&#10;&#10;Description automatically generated">
            <a:extLst>
              <a:ext uri="{FF2B5EF4-FFF2-40B4-BE49-F238E27FC236}">
                <a16:creationId xmlns:a16="http://schemas.microsoft.com/office/drawing/2014/main" id="{812B4B19-4A4A-6DC9-0D21-D67CCFA953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3776" y="448429"/>
            <a:ext cx="9360218" cy="5616131"/>
          </a:xfrm>
        </p:spPr>
      </p:pic>
      <p:sp>
        <p:nvSpPr>
          <p:cNvPr id="3" name="TextBox 2">
            <a:extLst>
              <a:ext uri="{FF2B5EF4-FFF2-40B4-BE49-F238E27FC236}">
                <a16:creationId xmlns:a16="http://schemas.microsoft.com/office/drawing/2014/main" id="{B022BB0D-FD8D-1F2A-0F6C-A7BFE317C0B6}"/>
              </a:ext>
            </a:extLst>
          </p:cNvPr>
          <p:cNvSpPr txBox="1"/>
          <p:nvPr/>
        </p:nvSpPr>
        <p:spPr>
          <a:xfrm>
            <a:off x="3260034" y="5695228"/>
            <a:ext cx="815009" cy="369332"/>
          </a:xfrm>
          <a:prstGeom prst="rect">
            <a:avLst/>
          </a:prstGeom>
          <a:noFill/>
        </p:spPr>
        <p:txBody>
          <a:bodyPr wrap="square" rtlCol="0">
            <a:spAutoFit/>
          </a:bodyPr>
          <a:lstStyle/>
          <a:p>
            <a:r>
              <a:rPr lang="en-US"/>
              <a:t>2018</a:t>
            </a:r>
          </a:p>
        </p:txBody>
      </p:sp>
      <p:sp>
        <p:nvSpPr>
          <p:cNvPr id="4" name="TextBox 3">
            <a:extLst>
              <a:ext uri="{FF2B5EF4-FFF2-40B4-BE49-F238E27FC236}">
                <a16:creationId xmlns:a16="http://schemas.microsoft.com/office/drawing/2014/main" id="{E530E197-2DC2-7E57-8B09-F85C90E86B1F}"/>
              </a:ext>
            </a:extLst>
          </p:cNvPr>
          <p:cNvSpPr txBox="1"/>
          <p:nvPr/>
        </p:nvSpPr>
        <p:spPr>
          <a:xfrm>
            <a:off x="5002696" y="5688602"/>
            <a:ext cx="815009" cy="369332"/>
          </a:xfrm>
          <a:prstGeom prst="rect">
            <a:avLst/>
          </a:prstGeom>
          <a:noFill/>
        </p:spPr>
        <p:txBody>
          <a:bodyPr wrap="square" rtlCol="0">
            <a:spAutoFit/>
          </a:bodyPr>
          <a:lstStyle/>
          <a:p>
            <a:r>
              <a:rPr lang="en-US"/>
              <a:t>2019</a:t>
            </a:r>
          </a:p>
        </p:txBody>
      </p:sp>
      <p:sp>
        <p:nvSpPr>
          <p:cNvPr id="5" name="TextBox 4">
            <a:extLst>
              <a:ext uri="{FF2B5EF4-FFF2-40B4-BE49-F238E27FC236}">
                <a16:creationId xmlns:a16="http://schemas.microsoft.com/office/drawing/2014/main" id="{9D0D24B6-5810-2319-EAC5-780FB64B3968}"/>
              </a:ext>
            </a:extLst>
          </p:cNvPr>
          <p:cNvSpPr txBox="1"/>
          <p:nvPr/>
        </p:nvSpPr>
        <p:spPr>
          <a:xfrm>
            <a:off x="6848527" y="5724287"/>
            <a:ext cx="815009" cy="369332"/>
          </a:xfrm>
          <a:prstGeom prst="rect">
            <a:avLst/>
          </a:prstGeom>
          <a:noFill/>
        </p:spPr>
        <p:txBody>
          <a:bodyPr wrap="square" rtlCol="0">
            <a:spAutoFit/>
          </a:bodyPr>
          <a:lstStyle/>
          <a:p>
            <a:r>
              <a:rPr lang="en-US"/>
              <a:t>2020</a:t>
            </a:r>
          </a:p>
        </p:txBody>
      </p:sp>
      <p:sp>
        <p:nvSpPr>
          <p:cNvPr id="7" name="TextBox 6">
            <a:extLst>
              <a:ext uri="{FF2B5EF4-FFF2-40B4-BE49-F238E27FC236}">
                <a16:creationId xmlns:a16="http://schemas.microsoft.com/office/drawing/2014/main" id="{EC91AD8B-9598-EA2E-FAA9-6B85DE123C0C}"/>
              </a:ext>
            </a:extLst>
          </p:cNvPr>
          <p:cNvSpPr txBox="1"/>
          <p:nvPr/>
        </p:nvSpPr>
        <p:spPr>
          <a:xfrm>
            <a:off x="8578869" y="5724287"/>
            <a:ext cx="815009" cy="369332"/>
          </a:xfrm>
          <a:prstGeom prst="rect">
            <a:avLst/>
          </a:prstGeom>
          <a:noFill/>
        </p:spPr>
        <p:txBody>
          <a:bodyPr wrap="square" rtlCol="0">
            <a:spAutoFit/>
          </a:bodyPr>
          <a:lstStyle/>
          <a:p>
            <a:r>
              <a:rPr lang="en-US"/>
              <a:t>2023</a:t>
            </a:r>
          </a:p>
        </p:txBody>
      </p:sp>
    </p:spTree>
    <p:extLst>
      <p:ext uri="{BB962C8B-B14F-4D97-AF65-F5344CB8AC3E}">
        <p14:creationId xmlns:p14="http://schemas.microsoft.com/office/powerpoint/2010/main" val="2402189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11160-5CFB-1108-9CB1-3E55A45142B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835787-77E7-8574-4F98-693B9E7CF11F}"/>
              </a:ext>
            </a:extLst>
          </p:cNvPr>
          <p:cNvSpPr>
            <a:spLocks noGrp="1"/>
          </p:cNvSpPr>
          <p:nvPr>
            <p:ph type="sldNum" sz="quarter" idx="12"/>
          </p:nvPr>
        </p:nvSpPr>
        <p:spPr>
          <a:xfrm>
            <a:off x="9297692" y="6492875"/>
            <a:ext cx="2743200" cy="365125"/>
          </a:xfrm>
        </p:spPr>
        <p:txBody>
          <a:bodyPr>
            <a:normAutofit/>
          </a:bodyPr>
          <a:lstStyle/>
          <a:p>
            <a:pPr>
              <a:spcAft>
                <a:spcPts val="600"/>
              </a:spcAft>
            </a:pPr>
            <a:fld id="{A068A2F6-7DD8-4F47-BCDF-B3779B9B09D1}" type="slidenum">
              <a:rPr lang="en-US" smtClean="0"/>
              <a:pPr>
                <a:spcAft>
                  <a:spcPts val="600"/>
                </a:spcAft>
              </a:pPr>
              <a:t>21</a:t>
            </a:fld>
            <a:endParaRPr lang="en-US"/>
          </a:p>
        </p:txBody>
      </p:sp>
      <p:sp>
        <p:nvSpPr>
          <p:cNvPr id="5" name="Title 4">
            <a:extLst>
              <a:ext uri="{FF2B5EF4-FFF2-40B4-BE49-F238E27FC236}">
                <a16:creationId xmlns:a16="http://schemas.microsoft.com/office/drawing/2014/main" id="{8AAE1643-93FE-9462-22BF-FCBDD2E21539}"/>
              </a:ext>
            </a:extLst>
          </p:cNvPr>
          <p:cNvSpPr>
            <a:spLocks noGrp="1"/>
          </p:cNvSpPr>
          <p:nvPr>
            <p:ph type="title"/>
          </p:nvPr>
        </p:nvSpPr>
        <p:spPr>
          <a:xfrm>
            <a:off x="609600" y="503238"/>
            <a:ext cx="8229600" cy="563562"/>
          </a:xfrm>
        </p:spPr>
        <p:txBody>
          <a:bodyPr>
            <a:normAutofit/>
          </a:bodyPr>
          <a:lstStyle/>
          <a:p>
            <a:r>
              <a:rPr lang="en-US" sz="3400"/>
              <a:t>Quiz</a:t>
            </a:r>
          </a:p>
        </p:txBody>
      </p:sp>
      <p:sp>
        <p:nvSpPr>
          <p:cNvPr id="8" name="Content Placeholder 7">
            <a:extLst>
              <a:ext uri="{FF2B5EF4-FFF2-40B4-BE49-F238E27FC236}">
                <a16:creationId xmlns:a16="http://schemas.microsoft.com/office/drawing/2014/main" id="{50CA44F0-5907-6E64-1FCE-1690EECF660C}"/>
              </a:ext>
            </a:extLst>
          </p:cNvPr>
          <p:cNvSpPr>
            <a:spLocks noGrp="1"/>
          </p:cNvSpPr>
          <p:nvPr>
            <p:ph idx="1"/>
          </p:nvPr>
        </p:nvSpPr>
        <p:spPr/>
        <p:txBody>
          <a:bodyPr/>
          <a:lstStyle/>
          <a:p>
            <a:pPr marL="0" indent="0" algn="ctr">
              <a:buNone/>
            </a:pPr>
            <a:r>
              <a:rPr lang="en-US"/>
              <a:t>Over the last 18 months, the cost of GPT-4 equivalent intelligence from OpenAI has fallen by about how much?</a:t>
            </a:r>
          </a:p>
          <a:p>
            <a:endParaRPr lang="en-US"/>
          </a:p>
          <a:p>
            <a:pPr marL="0" indent="0">
              <a:buNone/>
            </a:pPr>
            <a:r>
              <a:rPr lang="en-US"/>
              <a:t>A.	2x</a:t>
            </a:r>
          </a:p>
          <a:p>
            <a:pPr marL="0" indent="0">
              <a:buNone/>
            </a:pPr>
            <a:r>
              <a:rPr lang="en-US"/>
              <a:t>B.	10x</a:t>
            </a:r>
          </a:p>
          <a:p>
            <a:pPr marL="0" indent="0">
              <a:buNone/>
            </a:pPr>
            <a:r>
              <a:rPr lang="en-US"/>
              <a:t>C.	50x</a:t>
            </a:r>
          </a:p>
          <a:p>
            <a:pPr marL="0" indent="0">
              <a:buNone/>
            </a:pPr>
            <a:r>
              <a:rPr lang="en-US"/>
              <a:t>D.	250x</a:t>
            </a:r>
          </a:p>
        </p:txBody>
      </p:sp>
    </p:spTree>
    <p:extLst>
      <p:ext uri="{BB962C8B-B14F-4D97-AF65-F5344CB8AC3E}">
        <p14:creationId xmlns:p14="http://schemas.microsoft.com/office/powerpoint/2010/main" val="3250489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3696-3987-D79F-1C5D-E0AFB58F8C07}"/>
              </a:ext>
            </a:extLst>
          </p:cNvPr>
          <p:cNvSpPr>
            <a:spLocks noGrp="1"/>
          </p:cNvSpPr>
          <p:nvPr>
            <p:ph type="title"/>
          </p:nvPr>
        </p:nvSpPr>
        <p:spPr/>
        <p:txBody>
          <a:bodyPr/>
          <a:lstStyle/>
          <a:p>
            <a:r>
              <a:rPr lang="en-US"/>
              <a:t>Weight and parameters</a:t>
            </a:r>
          </a:p>
        </p:txBody>
      </p:sp>
      <p:sp>
        <p:nvSpPr>
          <p:cNvPr id="3" name="Content Placeholder 2">
            <a:extLst>
              <a:ext uri="{FF2B5EF4-FFF2-40B4-BE49-F238E27FC236}">
                <a16:creationId xmlns:a16="http://schemas.microsoft.com/office/drawing/2014/main" id="{E6477BAB-5772-853B-58EF-9DBCD08BDB83}"/>
              </a:ext>
            </a:extLst>
          </p:cNvPr>
          <p:cNvSpPr>
            <a:spLocks noGrp="1"/>
          </p:cNvSpPr>
          <p:nvPr>
            <p:ph idx="1"/>
          </p:nvPr>
        </p:nvSpPr>
        <p:spPr/>
        <p:txBody>
          <a:bodyPr/>
          <a:lstStyle/>
          <a:p>
            <a:r>
              <a:rPr lang="en-US"/>
              <a:t>CEO of Figure AI</a:t>
            </a:r>
          </a:p>
        </p:txBody>
      </p:sp>
      <p:pic>
        <p:nvPicPr>
          <p:cNvPr id="4" name="Picture 3">
            <a:extLst>
              <a:ext uri="{FF2B5EF4-FFF2-40B4-BE49-F238E27FC236}">
                <a16:creationId xmlns:a16="http://schemas.microsoft.com/office/drawing/2014/main" id="{D36770FA-9649-6D79-381D-401CAACA74D2}"/>
              </a:ext>
            </a:extLst>
          </p:cNvPr>
          <p:cNvPicPr>
            <a:picLocks noChangeAspect="1"/>
          </p:cNvPicPr>
          <p:nvPr/>
        </p:nvPicPr>
        <p:blipFill>
          <a:blip r:embed="rId2"/>
          <a:stretch>
            <a:fillRect/>
          </a:stretch>
        </p:blipFill>
        <p:spPr>
          <a:xfrm>
            <a:off x="5821636" y="90652"/>
            <a:ext cx="6083300" cy="6172200"/>
          </a:xfrm>
          <a:prstGeom prst="rect">
            <a:avLst/>
          </a:prstGeom>
        </p:spPr>
      </p:pic>
    </p:spTree>
    <p:extLst>
      <p:ext uri="{BB962C8B-B14F-4D97-AF65-F5344CB8AC3E}">
        <p14:creationId xmlns:p14="http://schemas.microsoft.com/office/powerpoint/2010/main" val="335295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998B-E756-5783-8EFA-ADFAA3D7A087}"/>
              </a:ext>
            </a:extLst>
          </p:cNvPr>
          <p:cNvSpPr>
            <a:spLocks noGrp="1"/>
          </p:cNvSpPr>
          <p:nvPr>
            <p:ph type="title"/>
          </p:nvPr>
        </p:nvSpPr>
        <p:spPr/>
        <p:txBody>
          <a:bodyPr/>
          <a:lstStyle/>
          <a:p>
            <a:endParaRPr lang="en-US"/>
          </a:p>
        </p:txBody>
      </p:sp>
      <p:pic>
        <p:nvPicPr>
          <p:cNvPr id="6" name="Online Media 5" descr="Figure Status Update - BMW Use Case">
            <a:hlinkClick r:id="" action="ppaction://media"/>
            <a:extLst>
              <a:ext uri="{FF2B5EF4-FFF2-40B4-BE49-F238E27FC236}">
                <a16:creationId xmlns:a16="http://schemas.microsoft.com/office/drawing/2014/main" id="{B5A41F08-4EC9-CBE3-7454-383955708021}"/>
              </a:ext>
            </a:extLst>
          </p:cNvPr>
          <p:cNvPicPr>
            <a:picLocks noGrp="1" noRot="1" noChangeAspect="1"/>
          </p:cNvPicPr>
          <p:nvPr>
            <p:ph idx="1"/>
            <a:videoFile r:link="rId1"/>
          </p:nvPr>
        </p:nvPicPr>
        <p:blipFill>
          <a:blip r:embed="rId4"/>
          <a:stretch>
            <a:fillRect/>
          </a:stretch>
        </p:blipFill>
        <p:spPr>
          <a:xfrm>
            <a:off x="0" y="0"/>
            <a:ext cx="12192000" cy="6888945"/>
          </a:xfrm>
          <a:prstGeom prst="rect">
            <a:avLst/>
          </a:prstGeom>
        </p:spPr>
      </p:pic>
    </p:spTree>
    <p:extLst>
      <p:ext uri="{BB962C8B-B14F-4D97-AF65-F5344CB8AC3E}">
        <p14:creationId xmlns:p14="http://schemas.microsoft.com/office/powerpoint/2010/main" val="121149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A90F-3D60-DA27-8743-5868A8EEC86A}"/>
              </a:ext>
            </a:extLst>
          </p:cNvPr>
          <p:cNvSpPr>
            <a:spLocks noGrp="1"/>
          </p:cNvSpPr>
          <p:nvPr>
            <p:ph type="title"/>
          </p:nvPr>
        </p:nvSpPr>
        <p:spPr/>
        <p:txBody>
          <a:bodyPr/>
          <a:lstStyle/>
          <a:p>
            <a:endParaRPr lang="en-US"/>
          </a:p>
        </p:txBody>
      </p:sp>
      <p:pic>
        <p:nvPicPr>
          <p:cNvPr id="5" name="Online Media 4" descr="China's AI Robots: Unitree &amp; Engine AI Vie for Most Lifelike Humanoid Robot Walk, Black Panther 2.0">
            <a:hlinkClick r:id="" action="ppaction://media"/>
            <a:extLst>
              <a:ext uri="{FF2B5EF4-FFF2-40B4-BE49-F238E27FC236}">
                <a16:creationId xmlns:a16="http://schemas.microsoft.com/office/drawing/2014/main" id="{81026938-66F1-2A60-1774-1674083B8AE1}"/>
              </a:ext>
            </a:extLst>
          </p:cNvPr>
          <p:cNvPicPr>
            <a:picLocks noGrp="1" noRot="1" noChangeAspect="1"/>
          </p:cNvPicPr>
          <p:nvPr>
            <p:ph idx="1"/>
            <a:videoFile r:link="rId1"/>
          </p:nvPr>
        </p:nvPicPr>
        <p:blipFill>
          <a:blip r:embed="rId3"/>
          <a:stretch>
            <a:fillRect/>
          </a:stretch>
        </p:blipFill>
        <p:spPr>
          <a:xfrm>
            <a:off x="0" y="0"/>
            <a:ext cx="12137232" cy="6858000"/>
          </a:xfrm>
          <a:prstGeom prst="rect">
            <a:avLst/>
          </a:prstGeom>
        </p:spPr>
      </p:pic>
      <p:sp>
        <p:nvSpPr>
          <p:cNvPr id="4" name="Slide Number Placeholder 3">
            <a:extLst>
              <a:ext uri="{FF2B5EF4-FFF2-40B4-BE49-F238E27FC236}">
                <a16:creationId xmlns:a16="http://schemas.microsoft.com/office/drawing/2014/main" id="{96B017E3-C8E4-1C9B-BB40-CA420E6A0CF4}"/>
              </a:ext>
            </a:extLst>
          </p:cNvPr>
          <p:cNvSpPr>
            <a:spLocks noGrp="1"/>
          </p:cNvSpPr>
          <p:nvPr>
            <p:ph type="sldNum" sz="quarter" idx="12"/>
          </p:nvPr>
        </p:nvSpPr>
        <p:spPr/>
        <p:txBody>
          <a:bodyPr/>
          <a:lstStyle/>
          <a:p>
            <a:fld id="{98808C59-030A-41AB-8B48-6F66C38FF40D}" type="slidenum">
              <a:rPr lang="en-US" smtClean="0"/>
              <a:t>24</a:t>
            </a:fld>
            <a:endParaRPr lang="en-US"/>
          </a:p>
        </p:txBody>
      </p:sp>
    </p:spTree>
    <p:extLst>
      <p:ext uri="{BB962C8B-B14F-4D97-AF65-F5344CB8AC3E}">
        <p14:creationId xmlns:p14="http://schemas.microsoft.com/office/powerpoint/2010/main" val="188030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9DFED0-D5D7-625A-F4C1-64B1BBFF197A}"/>
              </a:ext>
            </a:extLst>
          </p:cNvPr>
          <p:cNvSpPr>
            <a:spLocks noGrp="1"/>
          </p:cNvSpPr>
          <p:nvPr>
            <p:ph type="title"/>
          </p:nvPr>
        </p:nvSpPr>
        <p:spPr/>
        <p:txBody>
          <a:bodyPr/>
          <a:lstStyle/>
          <a:p>
            <a:endParaRPr lang="en-US"/>
          </a:p>
        </p:txBody>
      </p:sp>
      <p:pic>
        <p:nvPicPr>
          <p:cNvPr id="8" name="Online Media 7" descr="Trump announces 'Stargate' AI infrastructure project with 'colossal data centers'">
            <a:hlinkClick r:id="" action="ppaction://media"/>
            <a:extLst>
              <a:ext uri="{FF2B5EF4-FFF2-40B4-BE49-F238E27FC236}">
                <a16:creationId xmlns:a16="http://schemas.microsoft.com/office/drawing/2014/main" id="{04ED0B2D-9F71-8902-3FA7-79755BABD4D0}"/>
              </a:ext>
            </a:extLst>
          </p:cNvPr>
          <p:cNvPicPr>
            <a:picLocks noGrp="1" noRot="1" noChangeAspect="1"/>
          </p:cNvPicPr>
          <p:nvPr>
            <p:ph idx="1"/>
            <a:videoFile r:link="rId1"/>
          </p:nvPr>
        </p:nvPicPr>
        <p:blipFill>
          <a:blip r:embed="rId3"/>
          <a:stretch>
            <a:fillRect/>
          </a:stretch>
        </p:blipFill>
        <p:spPr>
          <a:xfrm>
            <a:off x="0" y="0"/>
            <a:ext cx="12192000" cy="6888946"/>
          </a:xfrm>
          <a:prstGeom prst="rect">
            <a:avLst/>
          </a:prstGeom>
        </p:spPr>
      </p:pic>
      <p:sp>
        <p:nvSpPr>
          <p:cNvPr id="5" name="Slide Number Placeholder 4">
            <a:extLst>
              <a:ext uri="{FF2B5EF4-FFF2-40B4-BE49-F238E27FC236}">
                <a16:creationId xmlns:a16="http://schemas.microsoft.com/office/drawing/2014/main" id="{61C8897D-55DB-0D2C-EE03-B58549A10849}"/>
              </a:ext>
            </a:extLst>
          </p:cNvPr>
          <p:cNvSpPr>
            <a:spLocks noGrp="1"/>
          </p:cNvSpPr>
          <p:nvPr>
            <p:ph type="sldNum" sz="quarter" idx="12"/>
          </p:nvPr>
        </p:nvSpPr>
        <p:spPr/>
        <p:txBody>
          <a:bodyPr/>
          <a:lstStyle/>
          <a:p>
            <a:pPr>
              <a:defRPr/>
            </a:pPr>
            <a:fld id="{6BCC35F9-2CF0-4873-A29F-5DE470BB92DF}" type="slidenum">
              <a:rPr lang="en-US" smtClean="0"/>
              <a:pPr>
                <a:defRPr/>
              </a:pPr>
              <a:t>25</a:t>
            </a:fld>
            <a:endParaRPr lang="en-US"/>
          </a:p>
        </p:txBody>
      </p:sp>
    </p:spTree>
    <p:extLst>
      <p:ext uri="{BB962C8B-B14F-4D97-AF65-F5344CB8AC3E}">
        <p14:creationId xmlns:p14="http://schemas.microsoft.com/office/powerpoint/2010/main" val="116271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7E9043-45D7-126C-C536-8DE63683C54E}"/>
              </a:ext>
            </a:extLst>
          </p:cNvPr>
          <p:cNvSpPr>
            <a:spLocks noGrp="1"/>
          </p:cNvSpPr>
          <p:nvPr>
            <p:ph type="sldNum" sz="quarter" idx="12"/>
          </p:nvPr>
        </p:nvSpPr>
        <p:spPr/>
        <p:txBody>
          <a:bodyPr/>
          <a:lstStyle/>
          <a:p>
            <a:fld id="{A068A2F6-7DD8-4F47-BCDF-B3779B9B09D1}" type="slidenum">
              <a:rPr lang="en-US" smtClean="0"/>
              <a:t>26</a:t>
            </a:fld>
            <a:endParaRPr lang="en-US"/>
          </a:p>
        </p:txBody>
      </p:sp>
      <p:sp>
        <p:nvSpPr>
          <p:cNvPr id="4" name="Title 3">
            <a:extLst>
              <a:ext uri="{FF2B5EF4-FFF2-40B4-BE49-F238E27FC236}">
                <a16:creationId xmlns:a16="http://schemas.microsoft.com/office/drawing/2014/main" id="{1D641F0B-ACC2-BEEF-F946-D74B9A1AA985}"/>
              </a:ext>
            </a:extLst>
          </p:cNvPr>
          <p:cNvSpPr>
            <a:spLocks noGrp="1"/>
          </p:cNvSpPr>
          <p:nvPr>
            <p:ph type="title"/>
          </p:nvPr>
        </p:nvSpPr>
        <p:spPr/>
        <p:txBody>
          <a:bodyPr/>
          <a:lstStyle/>
          <a:p>
            <a:r>
              <a:rPr lang="en-US"/>
              <a:t>Two-year Anniversary of </a:t>
            </a:r>
            <a:r>
              <a:rPr lang="en-US" err="1"/>
              <a:t>ChatGPT</a:t>
            </a:r>
            <a:endParaRPr lang="en-US"/>
          </a:p>
        </p:txBody>
      </p:sp>
      <p:sp>
        <p:nvSpPr>
          <p:cNvPr id="128" name="Rectangle 127">
            <a:extLst>
              <a:ext uri="{FF2B5EF4-FFF2-40B4-BE49-F238E27FC236}">
                <a16:creationId xmlns:a16="http://schemas.microsoft.com/office/drawing/2014/main" id="{79C46750-8953-931D-581C-187BB70E6882}"/>
              </a:ext>
            </a:extLst>
          </p:cNvPr>
          <p:cNvSpPr/>
          <p:nvPr/>
        </p:nvSpPr>
        <p:spPr>
          <a:xfrm>
            <a:off x="47941" y="6000841"/>
            <a:ext cx="208126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Launch of </a:t>
            </a:r>
            <a:r>
              <a:rPr kumimoji="0" lang="en-US" sz="1200" b="0"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ChatGPT</a:t>
            </a:r>
            <a:endPar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cxnSp>
        <p:nvCxnSpPr>
          <p:cNvPr id="184" name="Straight Connector 183">
            <a:extLst>
              <a:ext uri="{FF2B5EF4-FFF2-40B4-BE49-F238E27FC236}">
                <a16:creationId xmlns:a16="http://schemas.microsoft.com/office/drawing/2014/main" id="{A8C545E3-8CC0-10BB-0533-90197B54214D}"/>
              </a:ext>
            </a:extLst>
          </p:cNvPr>
          <p:cNvCxnSpPr/>
          <p:nvPr/>
        </p:nvCxnSpPr>
        <p:spPr>
          <a:xfrm flipV="1">
            <a:off x="1088572" y="5433827"/>
            <a:ext cx="0" cy="542357"/>
          </a:xfrm>
          <a:prstGeom prst="line">
            <a:avLst/>
          </a:prstGeom>
          <a:solidFill>
            <a:srgbClr val="E6A544"/>
          </a:solidFill>
          <a:ln>
            <a:solidFill>
              <a:srgbClr val="E6A544"/>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9A092F7D-0687-DD56-F354-3098036A925D}"/>
              </a:ext>
            </a:extLst>
          </p:cNvPr>
          <p:cNvGrpSpPr/>
          <p:nvPr/>
        </p:nvGrpSpPr>
        <p:grpSpPr>
          <a:xfrm rot="20860629">
            <a:off x="2576232" y="3567519"/>
            <a:ext cx="6272484" cy="801960"/>
            <a:chOff x="1051309" y="2428248"/>
            <a:chExt cx="8910188" cy="1139202"/>
          </a:xfrm>
        </p:grpSpPr>
        <p:grpSp>
          <p:nvGrpSpPr>
            <p:cNvPr id="236" name="Group 235">
              <a:extLst>
                <a:ext uri="{FF2B5EF4-FFF2-40B4-BE49-F238E27FC236}">
                  <a16:creationId xmlns:a16="http://schemas.microsoft.com/office/drawing/2014/main" id="{8B06168E-1DE0-125F-0883-1E9270ADD30B}"/>
                </a:ext>
              </a:extLst>
            </p:cNvPr>
            <p:cNvGrpSpPr/>
            <p:nvPr/>
          </p:nvGrpSpPr>
          <p:grpSpPr>
            <a:xfrm>
              <a:off x="1051309" y="2428248"/>
              <a:ext cx="8910188" cy="1139202"/>
              <a:chOff x="1051309" y="2428248"/>
              <a:chExt cx="8910188" cy="1139202"/>
            </a:xfrm>
          </p:grpSpPr>
          <p:sp>
            <p:nvSpPr>
              <p:cNvPr id="238" name="Chevron 237">
                <a:extLst>
                  <a:ext uri="{FF2B5EF4-FFF2-40B4-BE49-F238E27FC236}">
                    <a16:creationId xmlns:a16="http://schemas.microsoft.com/office/drawing/2014/main" id="{7C9DF958-2BD5-2FBA-2652-9E5BDDBF09EE}"/>
                  </a:ext>
                </a:extLst>
              </p:cNvPr>
              <p:cNvSpPr/>
              <p:nvPr/>
            </p:nvSpPr>
            <p:spPr>
              <a:xfrm>
                <a:off x="1051309" y="2949263"/>
                <a:ext cx="8910188" cy="618187"/>
              </a:xfrm>
              <a:prstGeom prst="chevron">
                <a:avLst/>
              </a:prstGeom>
              <a:solidFill>
                <a:srgbClr val="CD422A"/>
              </a:solidFill>
              <a:ln w="12700" cap="flat" cmpd="sng" algn="ctr">
                <a:solidFill>
                  <a:schemeClr val="bg1"/>
                </a:solid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9" name="Trapezoid 238">
                <a:extLst>
                  <a:ext uri="{FF2B5EF4-FFF2-40B4-BE49-F238E27FC236}">
                    <a16:creationId xmlns:a16="http://schemas.microsoft.com/office/drawing/2014/main" id="{7FEA783A-B58C-87DF-4367-F04CBA91ED6C}"/>
                  </a:ext>
                </a:extLst>
              </p:cNvPr>
              <p:cNvSpPr/>
              <p:nvPr/>
            </p:nvSpPr>
            <p:spPr>
              <a:xfrm flipV="1">
                <a:off x="4643807" y="2428248"/>
                <a:ext cx="2017567" cy="723901"/>
              </a:xfrm>
              <a:prstGeom prst="trapezoid">
                <a:avLst>
                  <a:gd name="adj" fmla="val 35526"/>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37" name="TextBox 236">
              <a:extLst>
                <a:ext uri="{FF2B5EF4-FFF2-40B4-BE49-F238E27FC236}">
                  <a16:creationId xmlns:a16="http://schemas.microsoft.com/office/drawing/2014/main" id="{C8D8EFAF-ACAA-D96A-EDEA-ECC536D4CA0F}"/>
                </a:ext>
              </a:extLst>
            </p:cNvPr>
            <p:cNvSpPr txBox="1"/>
            <p:nvPr/>
          </p:nvSpPr>
          <p:spPr>
            <a:xfrm>
              <a:off x="4754448" y="2620104"/>
              <a:ext cx="1686771" cy="655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2023</a:t>
              </a:r>
            </a:p>
          </p:txBody>
        </p:sp>
      </p:grpSp>
      <p:grpSp>
        <p:nvGrpSpPr>
          <p:cNvPr id="219" name="Group 218">
            <a:extLst>
              <a:ext uri="{FF2B5EF4-FFF2-40B4-BE49-F238E27FC236}">
                <a16:creationId xmlns:a16="http://schemas.microsoft.com/office/drawing/2014/main" id="{1825B163-5669-1AAD-5DD9-848729981469}"/>
              </a:ext>
            </a:extLst>
          </p:cNvPr>
          <p:cNvGrpSpPr/>
          <p:nvPr/>
        </p:nvGrpSpPr>
        <p:grpSpPr>
          <a:xfrm rot="20860629">
            <a:off x="8670803" y="2663177"/>
            <a:ext cx="2849086" cy="755720"/>
            <a:chOff x="-260794" y="2493931"/>
            <a:chExt cx="4047182" cy="1073516"/>
          </a:xfrm>
        </p:grpSpPr>
        <p:grpSp>
          <p:nvGrpSpPr>
            <p:cNvPr id="220" name="Group 219">
              <a:extLst>
                <a:ext uri="{FF2B5EF4-FFF2-40B4-BE49-F238E27FC236}">
                  <a16:creationId xmlns:a16="http://schemas.microsoft.com/office/drawing/2014/main" id="{2CC55170-13B2-6322-F294-134FC065DC05}"/>
                </a:ext>
              </a:extLst>
            </p:cNvPr>
            <p:cNvGrpSpPr/>
            <p:nvPr/>
          </p:nvGrpSpPr>
          <p:grpSpPr>
            <a:xfrm>
              <a:off x="-260794" y="2493931"/>
              <a:ext cx="4047182" cy="1073516"/>
              <a:chOff x="-260794" y="2493931"/>
              <a:chExt cx="4047182" cy="1073516"/>
            </a:xfrm>
          </p:grpSpPr>
          <p:sp>
            <p:nvSpPr>
              <p:cNvPr id="222" name="Chevron 221">
                <a:extLst>
                  <a:ext uri="{FF2B5EF4-FFF2-40B4-BE49-F238E27FC236}">
                    <a16:creationId xmlns:a16="http://schemas.microsoft.com/office/drawing/2014/main" id="{A1BFB2E4-DA14-0CD5-39E7-C0FEE1893C19}"/>
                  </a:ext>
                </a:extLst>
              </p:cNvPr>
              <p:cNvSpPr/>
              <p:nvPr/>
            </p:nvSpPr>
            <p:spPr>
              <a:xfrm>
                <a:off x="-260794" y="2949261"/>
                <a:ext cx="4047182" cy="618186"/>
              </a:xfrm>
              <a:prstGeom prst="chevron">
                <a:avLst/>
              </a:prstGeom>
              <a:solidFill>
                <a:srgbClr val="33B2CB"/>
              </a:solidFill>
              <a:ln w="12700" cap="flat" cmpd="sng" algn="ctr">
                <a:solidFill>
                  <a:schemeClr val="bg1"/>
                </a:solid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3" name="Trapezoid 222">
                <a:extLst>
                  <a:ext uri="{FF2B5EF4-FFF2-40B4-BE49-F238E27FC236}">
                    <a16:creationId xmlns:a16="http://schemas.microsoft.com/office/drawing/2014/main" id="{D99F7FFC-46E2-B01B-8A27-D44DAA667D38}"/>
                  </a:ext>
                </a:extLst>
              </p:cNvPr>
              <p:cNvSpPr/>
              <p:nvPr/>
            </p:nvSpPr>
            <p:spPr>
              <a:xfrm flipV="1">
                <a:off x="582128" y="2493931"/>
                <a:ext cx="2437344" cy="723899"/>
              </a:xfrm>
              <a:prstGeom prst="trapezoid">
                <a:avLst>
                  <a:gd name="adj" fmla="val 35526"/>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21" name="TextBox 220">
              <a:extLst>
                <a:ext uri="{FF2B5EF4-FFF2-40B4-BE49-F238E27FC236}">
                  <a16:creationId xmlns:a16="http://schemas.microsoft.com/office/drawing/2014/main" id="{14105C39-2892-D4AA-E3D5-242832CFF5DC}"/>
                </a:ext>
              </a:extLst>
            </p:cNvPr>
            <p:cNvSpPr txBox="1"/>
            <p:nvPr/>
          </p:nvSpPr>
          <p:spPr>
            <a:xfrm>
              <a:off x="412461" y="2655451"/>
              <a:ext cx="2805482" cy="655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2024</a:t>
              </a:r>
            </a:p>
          </p:txBody>
        </p:sp>
      </p:grpSp>
      <p:sp>
        <p:nvSpPr>
          <p:cNvPr id="251" name="TextBox 250">
            <a:extLst>
              <a:ext uri="{FF2B5EF4-FFF2-40B4-BE49-F238E27FC236}">
                <a16:creationId xmlns:a16="http://schemas.microsoft.com/office/drawing/2014/main" id="{B37DF482-F998-6349-CEEF-81538060DF3D}"/>
              </a:ext>
            </a:extLst>
          </p:cNvPr>
          <p:cNvSpPr txBox="1"/>
          <p:nvPr/>
        </p:nvSpPr>
        <p:spPr>
          <a:xfrm>
            <a:off x="494856" y="5527042"/>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Nov 30</a:t>
            </a:r>
          </a:p>
        </p:txBody>
      </p:sp>
      <p:grpSp>
        <p:nvGrpSpPr>
          <p:cNvPr id="7" name="Group 6">
            <a:extLst>
              <a:ext uri="{FF2B5EF4-FFF2-40B4-BE49-F238E27FC236}">
                <a16:creationId xmlns:a16="http://schemas.microsoft.com/office/drawing/2014/main" id="{5C557035-D94C-C0F8-87E3-867B4AC23592}"/>
              </a:ext>
            </a:extLst>
          </p:cNvPr>
          <p:cNvGrpSpPr/>
          <p:nvPr/>
        </p:nvGrpSpPr>
        <p:grpSpPr>
          <a:xfrm>
            <a:off x="1129854" y="3707403"/>
            <a:ext cx="1281234" cy="931837"/>
            <a:chOff x="1129854" y="3707403"/>
            <a:chExt cx="1281234" cy="931837"/>
          </a:xfrm>
        </p:grpSpPr>
        <p:sp>
          <p:nvSpPr>
            <p:cNvPr id="252" name="Rectangle 251">
              <a:extLst>
                <a:ext uri="{FF2B5EF4-FFF2-40B4-BE49-F238E27FC236}">
                  <a16:creationId xmlns:a16="http://schemas.microsoft.com/office/drawing/2014/main" id="{FA0C4F96-BD1D-1CC4-54E3-694657A5431F}"/>
                </a:ext>
              </a:extLst>
            </p:cNvPr>
            <p:cNvSpPr/>
            <p:nvPr/>
          </p:nvSpPr>
          <p:spPr>
            <a:xfrm>
              <a:off x="1129854" y="3707403"/>
              <a:ext cx="128123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1 Million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Users in 5 Days </a:t>
              </a:r>
            </a:p>
          </p:txBody>
        </p:sp>
        <p:cxnSp>
          <p:nvCxnSpPr>
            <p:cNvPr id="254" name="Straight Connector 253">
              <a:extLst>
                <a:ext uri="{FF2B5EF4-FFF2-40B4-BE49-F238E27FC236}">
                  <a16:creationId xmlns:a16="http://schemas.microsoft.com/office/drawing/2014/main" id="{D8E49974-902F-22B3-3E83-4D661C33EAE7}"/>
                </a:ext>
              </a:extLst>
            </p:cNvPr>
            <p:cNvCxnSpPr/>
            <p:nvPr/>
          </p:nvCxnSpPr>
          <p:spPr>
            <a:xfrm flipV="1">
              <a:off x="1836742" y="4096883"/>
              <a:ext cx="0" cy="542357"/>
            </a:xfrm>
            <a:prstGeom prst="line">
              <a:avLst/>
            </a:prstGeom>
            <a:solidFill>
              <a:srgbClr val="E6A544"/>
            </a:solidFill>
            <a:ln>
              <a:solidFill>
                <a:srgbClr val="E6A544"/>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4107F071-D937-FD3D-A2C2-EA247B8C0682}"/>
                </a:ext>
              </a:extLst>
            </p:cNvPr>
            <p:cNvSpPr txBox="1"/>
            <p:nvPr/>
          </p:nvSpPr>
          <p:spPr>
            <a:xfrm>
              <a:off x="1176755" y="4229563"/>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Dec 5</a:t>
              </a:r>
            </a:p>
          </p:txBody>
        </p:sp>
      </p:grpSp>
      <p:grpSp>
        <p:nvGrpSpPr>
          <p:cNvPr id="6" name="Group 5">
            <a:extLst>
              <a:ext uri="{FF2B5EF4-FFF2-40B4-BE49-F238E27FC236}">
                <a16:creationId xmlns:a16="http://schemas.microsoft.com/office/drawing/2014/main" id="{EAC82C0E-77AA-42EE-AF46-600D86F0F01B}"/>
              </a:ext>
            </a:extLst>
          </p:cNvPr>
          <p:cNvGrpSpPr/>
          <p:nvPr/>
        </p:nvGrpSpPr>
        <p:grpSpPr>
          <a:xfrm>
            <a:off x="2170984" y="2260716"/>
            <a:ext cx="6478335" cy="3352314"/>
            <a:chOff x="2170984" y="2260716"/>
            <a:chExt cx="6478335" cy="3352314"/>
          </a:xfrm>
        </p:grpSpPr>
        <p:sp>
          <p:nvSpPr>
            <p:cNvPr id="127" name="Rectangle 126">
              <a:extLst>
                <a:ext uri="{FF2B5EF4-FFF2-40B4-BE49-F238E27FC236}">
                  <a16:creationId xmlns:a16="http://schemas.microsoft.com/office/drawing/2014/main" id="{128AD858-1A93-8B5D-A24B-A950F7541104}"/>
                </a:ext>
              </a:extLst>
            </p:cNvPr>
            <p:cNvSpPr/>
            <p:nvPr/>
          </p:nvSpPr>
          <p:spPr>
            <a:xfrm>
              <a:off x="3132019" y="3290276"/>
              <a:ext cx="122947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ChatGPT</a:t>
              </a: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Plus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Subscription </a:t>
              </a:r>
            </a:p>
          </p:txBody>
        </p:sp>
        <p:cxnSp>
          <p:nvCxnSpPr>
            <p:cNvPr id="169" name="Straight Connector 168">
              <a:extLst>
                <a:ext uri="{FF2B5EF4-FFF2-40B4-BE49-F238E27FC236}">
                  <a16:creationId xmlns:a16="http://schemas.microsoft.com/office/drawing/2014/main" id="{2FF49E8E-5BE6-33F9-CD72-3B5E478CAACC}"/>
                </a:ext>
              </a:extLst>
            </p:cNvPr>
            <p:cNvCxnSpPr>
              <a:cxnSpLocks/>
            </p:cNvCxnSpPr>
            <p:nvPr/>
          </p:nvCxnSpPr>
          <p:spPr>
            <a:xfrm>
              <a:off x="3745685" y="3740903"/>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5DD68308-06E0-869A-6250-81F4DFC71733}"/>
                </a:ext>
              </a:extLst>
            </p:cNvPr>
            <p:cNvSpPr txBox="1"/>
            <p:nvPr/>
          </p:nvSpPr>
          <p:spPr>
            <a:xfrm>
              <a:off x="2170984" y="3617817"/>
              <a:ext cx="1187432" cy="461665"/>
            </a:xfrm>
            <a:prstGeom prst="rect">
              <a:avLst/>
            </a:prstGeom>
            <a:noFill/>
          </p:spPr>
          <p:txBody>
            <a:bodyPr wrap="square">
              <a:spAutoFit/>
            </a:bodyPr>
            <a:lstStyle/>
            <a:p>
              <a:pPr algn="ctr"/>
              <a:r>
                <a:rPr lang="en-US" sz="1200" b="1">
                  <a:solidFill>
                    <a:prstClr val="black">
                      <a:lumMod val="65000"/>
                      <a:lumOff val="35000"/>
                    </a:prstClr>
                  </a:solidFill>
                  <a:latin typeface="Arial" panose="020B0604020202020204" pitchFamily="34" charset="0"/>
                  <a:cs typeface="Arial" panose="020B0604020202020204" pitchFamily="34" charset="0"/>
                </a:rPr>
                <a:t>100 Million </a:t>
              </a:r>
            </a:p>
            <a:p>
              <a:pPr algn="ctr"/>
              <a:r>
                <a:rPr lang="en-US" sz="1200">
                  <a:solidFill>
                    <a:prstClr val="black">
                      <a:lumMod val="65000"/>
                      <a:lumOff val="35000"/>
                    </a:prstClr>
                  </a:solidFill>
                  <a:latin typeface="Arial" panose="020B0604020202020204" pitchFamily="34" charset="0"/>
                  <a:cs typeface="Arial" panose="020B0604020202020204" pitchFamily="34" charset="0"/>
                </a:rPr>
                <a:t>Monthly Users </a:t>
              </a:r>
            </a:p>
          </p:txBody>
        </p:sp>
        <p:cxnSp>
          <p:nvCxnSpPr>
            <p:cNvPr id="260" name="Straight Connector 259">
              <a:extLst>
                <a:ext uri="{FF2B5EF4-FFF2-40B4-BE49-F238E27FC236}">
                  <a16:creationId xmlns:a16="http://schemas.microsoft.com/office/drawing/2014/main" id="{85CA306F-CCBC-93ED-5FAE-73F205243525}"/>
                </a:ext>
              </a:extLst>
            </p:cNvPr>
            <p:cNvCxnSpPr/>
            <p:nvPr/>
          </p:nvCxnSpPr>
          <p:spPr>
            <a:xfrm>
              <a:off x="2825338" y="3962180"/>
              <a:ext cx="0" cy="542357"/>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E7C1F4CE-5824-62D8-AFCE-E79E5AACEEE4}"/>
                </a:ext>
              </a:extLst>
            </p:cNvPr>
            <p:cNvSpPr txBox="1"/>
            <p:nvPr/>
          </p:nvSpPr>
          <p:spPr>
            <a:xfrm>
              <a:off x="2231491" y="4052943"/>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Jan</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64" name="TextBox 263">
              <a:extLst>
                <a:ext uri="{FF2B5EF4-FFF2-40B4-BE49-F238E27FC236}">
                  <a16:creationId xmlns:a16="http://schemas.microsoft.com/office/drawing/2014/main" id="{9179C0E8-6B4F-6B51-9857-715BA5CC8FC5}"/>
                </a:ext>
              </a:extLst>
            </p:cNvPr>
            <p:cNvSpPr txBox="1"/>
            <p:nvPr/>
          </p:nvSpPr>
          <p:spPr>
            <a:xfrm>
              <a:off x="3153707" y="3803725"/>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Feb</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65" name="Rectangle 264">
              <a:extLst>
                <a:ext uri="{FF2B5EF4-FFF2-40B4-BE49-F238E27FC236}">
                  <a16:creationId xmlns:a16="http://schemas.microsoft.com/office/drawing/2014/main" id="{1A2A1A6A-A546-5C22-FC76-441C1BCD2C23}"/>
                </a:ext>
              </a:extLst>
            </p:cNvPr>
            <p:cNvSpPr/>
            <p:nvPr/>
          </p:nvSpPr>
          <p:spPr>
            <a:xfrm>
              <a:off x="3342397" y="5336031"/>
              <a:ext cx="208126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GPT-4 Release</a:t>
              </a:r>
            </a:p>
          </p:txBody>
        </p:sp>
        <p:cxnSp>
          <p:nvCxnSpPr>
            <p:cNvPr id="266" name="Straight Connector 265">
              <a:extLst>
                <a:ext uri="{FF2B5EF4-FFF2-40B4-BE49-F238E27FC236}">
                  <a16:creationId xmlns:a16="http://schemas.microsoft.com/office/drawing/2014/main" id="{0A76C152-3E45-BD44-4C06-F5BB327FB0C9}"/>
                </a:ext>
              </a:extLst>
            </p:cNvPr>
            <p:cNvCxnSpPr>
              <a:cxnSpLocks/>
            </p:cNvCxnSpPr>
            <p:nvPr/>
          </p:nvCxnSpPr>
          <p:spPr>
            <a:xfrm>
              <a:off x="4315027" y="4774680"/>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A17308C0-D27D-571E-99F2-2DF8CDEA05A9}"/>
                </a:ext>
              </a:extLst>
            </p:cNvPr>
            <p:cNvSpPr txBox="1"/>
            <p:nvPr/>
          </p:nvSpPr>
          <p:spPr>
            <a:xfrm>
              <a:off x="3726203" y="4914862"/>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Mar</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70" name="TextBox 269">
              <a:extLst>
                <a:ext uri="{FF2B5EF4-FFF2-40B4-BE49-F238E27FC236}">
                  <a16:creationId xmlns:a16="http://schemas.microsoft.com/office/drawing/2014/main" id="{D5FAE842-E73A-E9D8-DD6A-B1027AFF51F6}"/>
                </a:ext>
              </a:extLst>
            </p:cNvPr>
            <p:cNvSpPr txBox="1"/>
            <p:nvPr/>
          </p:nvSpPr>
          <p:spPr>
            <a:xfrm>
              <a:off x="5298235" y="5028703"/>
              <a:ext cx="1323748" cy="276999"/>
            </a:xfrm>
            <a:prstGeom prst="rect">
              <a:avLst/>
            </a:prstGeom>
            <a:noFill/>
          </p:spPr>
          <p:txBody>
            <a:bodyPr wrap="square">
              <a:spAutoFit/>
            </a:bodyPr>
            <a:lstStyle/>
            <a:p>
              <a:r>
                <a:rPr lang="en-US" sz="1200">
                  <a:solidFill>
                    <a:prstClr val="black">
                      <a:lumMod val="65000"/>
                      <a:lumOff val="35000"/>
                    </a:prstClr>
                  </a:solidFill>
                  <a:latin typeface="Arial" panose="020B0604020202020204" pitchFamily="34" charset="0"/>
                  <a:cs typeface="Arial" panose="020B0604020202020204" pitchFamily="34" charset="0"/>
                </a:rPr>
                <a:t>iOS App Launch</a:t>
              </a:r>
            </a:p>
          </p:txBody>
        </p:sp>
        <p:cxnSp>
          <p:nvCxnSpPr>
            <p:cNvPr id="285" name="Straight Connector 284">
              <a:extLst>
                <a:ext uri="{FF2B5EF4-FFF2-40B4-BE49-F238E27FC236}">
                  <a16:creationId xmlns:a16="http://schemas.microsoft.com/office/drawing/2014/main" id="{4D9414EC-4ED1-0463-26BC-F5B2B58F8751}"/>
                </a:ext>
              </a:extLst>
            </p:cNvPr>
            <p:cNvCxnSpPr>
              <a:cxnSpLocks/>
            </p:cNvCxnSpPr>
            <p:nvPr/>
          </p:nvCxnSpPr>
          <p:spPr>
            <a:xfrm>
              <a:off x="5884579" y="4458520"/>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72B5D261-F7CB-CA5E-4777-0A69EFD57ACC}"/>
                </a:ext>
              </a:extLst>
            </p:cNvPr>
            <p:cNvSpPr txBox="1"/>
            <p:nvPr/>
          </p:nvSpPr>
          <p:spPr>
            <a:xfrm>
              <a:off x="5295755" y="4598702"/>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May</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87" name="TextBox 286">
              <a:extLst>
                <a:ext uri="{FF2B5EF4-FFF2-40B4-BE49-F238E27FC236}">
                  <a16:creationId xmlns:a16="http://schemas.microsoft.com/office/drawing/2014/main" id="{75F990DE-1FAE-FF70-BAF2-C08B488363C4}"/>
                </a:ext>
              </a:extLst>
            </p:cNvPr>
            <p:cNvSpPr txBox="1"/>
            <p:nvPr/>
          </p:nvSpPr>
          <p:spPr>
            <a:xfrm>
              <a:off x="6603444" y="4738325"/>
              <a:ext cx="1578959" cy="461665"/>
            </a:xfrm>
            <a:prstGeom prst="rect">
              <a:avLst/>
            </a:prstGeom>
            <a:noFill/>
          </p:spPr>
          <p:txBody>
            <a:bodyPr wrap="square">
              <a:spAutoFit/>
            </a:bodyPr>
            <a:lstStyle/>
            <a:p>
              <a:pPr algn="ctr"/>
              <a:r>
                <a:rPr lang="en-US" sz="1200" err="1">
                  <a:solidFill>
                    <a:prstClr val="black">
                      <a:lumMod val="65000"/>
                      <a:lumOff val="35000"/>
                    </a:prstClr>
                  </a:solidFill>
                  <a:latin typeface="Arial" panose="020B0604020202020204" pitchFamily="34" charset="0"/>
                  <a:cs typeface="Arial" panose="020B0604020202020204" pitchFamily="34" charset="0"/>
                </a:rPr>
                <a:t>ChatGPT</a:t>
              </a:r>
              <a:r>
                <a:rPr lang="en-US" sz="1200">
                  <a:solidFill>
                    <a:prstClr val="black">
                      <a:lumMod val="65000"/>
                      <a:lumOff val="35000"/>
                    </a:prstClr>
                  </a:solidFill>
                  <a:latin typeface="Arial" panose="020B0604020202020204" pitchFamily="34" charset="0"/>
                  <a:cs typeface="Arial" panose="020B0604020202020204" pitchFamily="34" charset="0"/>
                </a:rPr>
                <a:t> Enterprise Launch</a:t>
              </a:r>
            </a:p>
          </p:txBody>
        </p:sp>
        <p:cxnSp>
          <p:nvCxnSpPr>
            <p:cNvPr id="288" name="Straight Connector 287">
              <a:extLst>
                <a:ext uri="{FF2B5EF4-FFF2-40B4-BE49-F238E27FC236}">
                  <a16:creationId xmlns:a16="http://schemas.microsoft.com/office/drawing/2014/main" id="{262B5A9D-3638-3FC6-7BA9-85A9EE60F941}"/>
                </a:ext>
              </a:extLst>
            </p:cNvPr>
            <p:cNvCxnSpPr>
              <a:cxnSpLocks/>
            </p:cNvCxnSpPr>
            <p:nvPr/>
          </p:nvCxnSpPr>
          <p:spPr>
            <a:xfrm>
              <a:off x="7349013" y="4178969"/>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D621B2B0-5617-D484-C7C7-92B850F04186}"/>
                </a:ext>
              </a:extLst>
            </p:cNvPr>
            <p:cNvSpPr txBox="1"/>
            <p:nvPr/>
          </p:nvSpPr>
          <p:spPr>
            <a:xfrm>
              <a:off x="6760189" y="4319151"/>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Aug</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93" name="Rectangle 292">
              <a:extLst>
                <a:ext uri="{FF2B5EF4-FFF2-40B4-BE49-F238E27FC236}">
                  <a16:creationId xmlns:a16="http://schemas.microsoft.com/office/drawing/2014/main" id="{B1E727F1-828D-31F0-6BB6-7AEB034C682D}"/>
                </a:ext>
              </a:extLst>
            </p:cNvPr>
            <p:cNvSpPr/>
            <p:nvPr/>
          </p:nvSpPr>
          <p:spPr>
            <a:xfrm>
              <a:off x="7056328" y="2260716"/>
              <a:ext cx="159299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Voice and Image Capabilities Subscription </a:t>
              </a:r>
            </a:p>
          </p:txBody>
        </p:sp>
        <p:cxnSp>
          <p:nvCxnSpPr>
            <p:cNvPr id="294" name="Straight Connector 293">
              <a:extLst>
                <a:ext uri="{FF2B5EF4-FFF2-40B4-BE49-F238E27FC236}">
                  <a16:creationId xmlns:a16="http://schemas.microsoft.com/office/drawing/2014/main" id="{AB094DDE-D312-0F39-AE4C-CCF33FB36DF3}"/>
                </a:ext>
              </a:extLst>
            </p:cNvPr>
            <p:cNvCxnSpPr>
              <a:cxnSpLocks/>
            </p:cNvCxnSpPr>
            <p:nvPr/>
          </p:nvCxnSpPr>
          <p:spPr>
            <a:xfrm>
              <a:off x="7890251" y="2833115"/>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5295D2BC-7374-6ED1-B2F7-A477A1385416}"/>
                </a:ext>
              </a:extLst>
            </p:cNvPr>
            <p:cNvSpPr txBox="1"/>
            <p:nvPr/>
          </p:nvSpPr>
          <p:spPr>
            <a:xfrm>
              <a:off x="7298273" y="2895937"/>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Sep</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96" name="TextBox 295">
              <a:extLst>
                <a:ext uri="{FF2B5EF4-FFF2-40B4-BE49-F238E27FC236}">
                  <a16:creationId xmlns:a16="http://schemas.microsoft.com/office/drawing/2014/main" id="{FE5431D0-6D4F-FE42-096D-8674FFB3CC7F}"/>
                </a:ext>
              </a:extLst>
            </p:cNvPr>
            <p:cNvSpPr txBox="1"/>
            <p:nvPr/>
          </p:nvSpPr>
          <p:spPr>
            <a:xfrm>
              <a:off x="4113695" y="2907047"/>
              <a:ext cx="1876630" cy="461665"/>
            </a:xfrm>
            <a:prstGeom prst="rect">
              <a:avLst/>
            </a:prstGeom>
            <a:noFill/>
          </p:spPr>
          <p:txBody>
            <a:bodyPr wrap="square">
              <a:spAutoFit/>
            </a:bodyPr>
            <a:lstStyle/>
            <a:p>
              <a:pPr algn="ctr"/>
              <a:r>
                <a:rPr lang="en-US" sz="1200" err="1">
                  <a:solidFill>
                    <a:prstClr val="black">
                      <a:lumMod val="65000"/>
                      <a:lumOff val="35000"/>
                    </a:prstClr>
                  </a:solidFill>
                  <a:latin typeface="Arial" panose="020B0604020202020204" pitchFamily="34" charset="0"/>
                  <a:cs typeface="Arial" panose="020B0604020202020204" pitchFamily="34" charset="0"/>
                </a:rPr>
                <a:t>ChatGPT</a:t>
              </a:r>
              <a:r>
                <a:rPr lang="en-US" sz="1200">
                  <a:solidFill>
                    <a:prstClr val="black">
                      <a:lumMod val="65000"/>
                      <a:lumOff val="35000"/>
                    </a:prstClr>
                  </a:solidFill>
                  <a:latin typeface="Arial" panose="020B0604020202020204" pitchFamily="34" charset="0"/>
                  <a:cs typeface="Arial" panose="020B0604020202020204" pitchFamily="34" charset="0"/>
                </a:rPr>
                <a:t> plugins</a:t>
              </a:r>
            </a:p>
            <a:p>
              <a:pPr algn="ctr"/>
              <a:r>
                <a:rPr lang="en-US" sz="1200">
                  <a:solidFill>
                    <a:prstClr val="black">
                      <a:lumMod val="65000"/>
                      <a:lumOff val="35000"/>
                    </a:prstClr>
                  </a:solidFill>
                  <a:latin typeface="Arial" panose="020B0604020202020204" pitchFamily="34" charset="0"/>
                  <a:cs typeface="Arial" panose="020B0604020202020204" pitchFamily="34" charset="0"/>
                </a:rPr>
                <a:t>GPT-3.5/4 with browsing</a:t>
              </a:r>
            </a:p>
          </p:txBody>
        </p:sp>
        <p:cxnSp>
          <p:nvCxnSpPr>
            <p:cNvPr id="297" name="Straight Connector 296">
              <a:extLst>
                <a:ext uri="{FF2B5EF4-FFF2-40B4-BE49-F238E27FC236}">
                  <a16:creationId xmlns:a16="http://schemas.microsoft.com/office/drawing/2014/main" id="{58586893-7990-A783-39C6-067169695F36}"/>
                </a:ext>
              </a:extLst>
            </p:cNvPr>
            <p:cNvCxnSpPr>
              <a:cxnSpLocks/>
            </p:cNvCxnSpPr>
            <p:nvPr/>
          </p:nvCxnSpPr>
          <p:spPr>
            <a:xfrm>
              <a:off x="5047118" y="3457538"/>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98" name="TextBox 297">
              <a:extLst>
                <a:ext uri="{FF2B5EF4-FFF2-40B4-BE49-F238E27FC236}">
                  <a16:creationId xmlns:a16="http://schemas.microsoft.com/office/drawing/2014/main" id="{5B3745EA-A8F1-B7DE-F23A-7096631A9915}"/>
                </a:ext>
              </a:extLst>
            </p:cNvPr>
            <p:cNvSpPr txBox="1"/>
            <p:nvPr/>
          </p:nvSpPr>
          <p:spPr>
            <a:xfrm>
              <a:off x="4458294" y="3597720"/>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Apr</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99" name="TextBox 298">
              <a:extLst>
                <a:ext uri="{FF2B5EF4-FFF2-40B4-BE49-F238E27FC236}">
                  <a16:creationId xmlns:a16="http://schemas.microsoft.com/office/drawing/2014/main" id="{214E9296-D7EF-E395-C4E3-8A6205CCD975}"/>
                </a:ext>
              </a:extLst>
            </p:cNvPr>
            <p:cNvSpPr txBox="1"/>
            <p:nvPr/>
          </p:nvSpPr>
          <p:spPr>
            <a:xfrm>
              <a:off x="5764926" y="2866562"/>
              <a:ext cx="1323748" cy="276999"/>
            </a:xfrm>
            <a:prstGeom prst="rect">
              <a:avLst/>
            </a:prstGeom>
            <a:noFill/>
          </p:spPr>
          <p:txBody>
            <a:bodyPr wrap="square">
              <a:spAutoFit/>
            </a:bodyPr>
            <a:lstStyle/>
            <a:p>
              <a:r>
                <a:rPr lang="en-US" sz="1200">
                  <a:solidFill>
                    <a:prstClr val="black">
                      <a:lumMod val="65000"/>
                      <a:lumOff val="35000"/>
                    </a:prstClr>
                  </a:solidFill>
                  <a:latin typeface="Arial" panose="020B0604020202020204" pitchFamily="34" charset="0"/>
                  <a:cs typeface="Arial" panose="020B0604020202020204" pitchFamily="34" charset="0"/>
                </a:rPr>
                <a:t>iOS App Launch</a:t>
              </a:r>
            </a:p>
          </p:txBody>
        </p:sp>
        <p:cxnSp>
          <p:nvCxnSpPr>
            <p:cNvPr id="300" name="Straight Connector 299">
              <a:extLst>
                <a:ext uri="{FF2B5EF4-FFF2-40B4-BE49-F238E27FC236}">
                  <a16:creationId xmlns:a16="http://schemas.microsoft.com/office/drawing/2014/main" id="{4B70164D-7DF2-70A4-D126-992E5F664CE0}"/>
                </a:ext>
              </a:extLst>
            </p:cNvPr>
            <p:cNvCxnSpPr>
              <a:cxnSpLocks/>
            </p:cNvCxnSpPr>
            <p:nvPr/>
          </p:nvCxnSpPr>
          <p:spPr>
            <a:xfrm>
              <a:off x="6448755" y="3158192"/>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78F26CC2-5B23-4A6A-0D21-2A155B2CA20E}"/>
                </a:ext>
              </a:extLst>
            </p:cNvPr>
            <p:cNvSpPr txBox="1"/>
            <p:nvPr/>
          </p:nvSpPr>
          <p:spPr>
            <a:xfrm>
              <a:off x="5859931" y="3298374"/>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Jul</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grpSp>
      <p:grpSp>
        <p:nvGrpSpPr>
          <p:cNvPr id="10" name="Group 9">
            <a:extLst>
              <a:ext uri="{FF2B5EF4-FFF2-40B4-BE49-F238E27FC236}">
                <a16:creationId xmlns:a16="http://schemas.microsoft.com/office/drawing/2014/main" id="{A4119882-0999-0A55-DC3F-75340C955D66}"/>
              </a:ext>
            </a:extLst>
          </p:cNvPr>
          <p:cNvGrpSpPr/>
          <p:nvPr/>
        </p:nvGrpSpPr>
        <p:grpSpPr>
          <a:xfrm>
            <a:off x="8192054" y="1775627"/>
            <a:ext cx="3282591" cy="2667370"/>
            <a:chOff x="8192054" y="1775627"/>
            <a:chExt cx="3282591" cy="2667370"/>
          </a:xfrm>
        </p:grpSpPr>
        <p:sp>
          <p:nvSpPr>
            <p:cNvPr id="307" name="TextBox 306">
              <a:extLst>
                <a:ext uri="{FF2B5EF4-FFF2-40B4-BE49-F238E27FC236}">
                  <a16:creationId xmlns:a16="http://schemas.microsoft.com/office/drawing/2014/main" id="{858341E2-84EC-781D-0B02-90447DB48C5D}"/>
                </a:ext>
              </a:extLst>
            </p:cNvPr>
            <p:cNvSpPr txBox="1"/>
            <p:nvPr/>
          </p:nvSpPr>
          <p:spPr>
            <a:xfrm>
              <a:off x="8395399" y="2651099"/>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May</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grpSp>
          <p:nvGrpSpPr>
            <p:cNvPr id="9" name="Group 8">
              <a:extLst>
                <a:ext uri="{FF2B5EF4-FFF2-40B4-BE49-F238E27FC236}">
                  <a16:creationId xmlns:a16="http://schemas.microsoft.com/office/drawing/2014/main" id="{6FA61EB8-D900-0C44-743E-A7AC2497AC19}"/>
                </a:ext>
              </a:extLst>
            </p:cNvPr>
            <p:cNvGrpSpPr/>
            <p:nvPr/>
          </p:nvGrpSpPr>
          <p:grpSpPr>
            <a:xfrm>
              <a:off x="8192054" y="1775627"/>
              <a:ext cx="3282591" cy="2667370"/>
              <a:chOff x="8192054" y="1775627"/>
              <a:chExt cx="3282591" cy="2667370"/>
            </a:xfrm>
          </p:grpSpPr>
          <p:cxnSp>
            <p:nvCxnSpPr>
              <p:cNvPr id="175" name="Straight Connector 174">
                <a:extLst>
                  <a:ext uri="{FF2B5EF4-FFF2-40B4-BE49-F238E27FC236}">
                    <a16:creationId xmlns:a16="http://schemas.microsoft.com/office/drawing/2014/main" id="{0D6EED6D-2A91-7AD7-5D39-C4B088623B79}"/>
                  </a:ext>
                </a:extLst>
              </p:cNvPr>
              <p:cNvCxnSpPr/>
              <p:nvPr/>
            </p:nvCxnSpPr>
            <p:spPr>
              <a:xfrm>
                <a:off x="8988550" y="2601204"/>
                <a:ext cx="0" cy="542357"/>
              </a:xfrm>
              <a:prstGeom prst="line">
                <a:avLst/>
              </a:prstGeom>
              <a:ln>
                <a:solidFill>
                  <a:srgbClr val="33B2CB"/>
                </a:solidFill>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CFFF6E0F-52DD-9832-B767-916774A905DC}"/>
                  </a:ext>
                </a:extLst>
              </p:cNvPr>
              <p:cNvSpPr txBox="1"/>
              <p:nvPr/>
            </p:nvSpPr>
            <p:spPr>
              <a:xfrm>
                <a:off x="9895686" y="1775627"/>
                <a:ext cx="1578959" cy="461665"/>
              </a:xfrm>
              <a:prstGeom prst="rect">
                <a:avLst/>
              </a:prstGeom>
              <a:noFill/>
            </p:spPr>
            <p:txBody>
              <a:bodyPr wrap="square">
                <a:spAutoFit/>
              </a:bodyPr>
              <a:lstStyle/>
              <a:p>
                <a:pPr algn="ctr"/>
                <a:r>
                  <a:rPr lang="en-US" sz="1200">
                    <a:solidFill>
                      <a:prstClr val="black">
                        <a:lumMod val="65000"/>
                        <a:lumOff val="35000"/>
                      </a:prstClr>
                    </a:solidFill>
                    <a:latin typeface="Arial" panose="020B0604020202020204" pitchFamily="34" charset="0"/>
                    <a:cs typeface="Arial" panose="020B0604020202020204" pitchFamily="34" charset="0"/>
                  </a:rPr>
                  <a:t>Advanced Voice Mode</a:t>
                </a:r>
              </a:p>
            </p:txBody>
          </p:sp>
          <p:cxnSp>
            <p:nvCxnSpPr>
              <p:cNvPr id="303" name="Straight Connector 302">
                <a:extLst>
                  <a:ext uri="{FF2B5EF4-FFF2-40B4-BE49-F238E27FC236}">
                    <a16:creationId xmlns:a16="http://schemas.microsoft.com/office/drawing/2014/main" id="{43B4AE78-2199-002F-5571-CA4F707AD77C}"/>
                  </a:ext>
                </a:extLst>
              </p:cNvPr>
              <p:cNvCxnSpPr>
                <a:cxnSpLocks/>
              </p:cNvCxnSpPr>
              <p:nvPr/>
            </p:nvCxnSpPr>
            <p:spPr>
              <a:xfrm>
                <a:off x="10685166" y="2205619"/>
                <a:ext cx="0" cy="554168"/>
              </a:xfrm>
              <a:prstGeom prst="line">
                <a:avLst/>
              </a:prstGeom>
              <a:ln>
                <a:solidFill>
                  <a:srgbClr val="33B2CB"/>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B39D95F5-57EF-2558-406A-BB77DE921F62}"/>
                  </a:ext>
                </a:extLst>
              </p:cNvPr>
              <p:cNvSpPr txBox="1"/>
              <p:nvPr/>
            </p:nvSpPr>
            <p:spPr>
              <a:xfrm>
                <a:off x="10096342" y="2345801"/>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Nov</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306" name="Rectangle 305">
                <a:extLst>
                  <a:ext uri="{FF2B5EF4-FFF2-40B4-BE49-F238E27FC236}">
                    <a16:creationId xmlns:a16="http://schemas.microsoft.com/office/drawing/2014/main" id="{9E132969-2D60-7D90-0E96-537D5732039F}"/>
                  </a:ext>
                </a:extLst>
              </p:cNvPr>
              <p:cNvSpPr/>
              <p:nvPr/>
            </p:nvSpPr>
            <p:spPr>
              <a:xfrm>
                <a:off x="8192054" y="2304784"/>
                <a:ext cx="159299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GPT-4o</a:t>
                </a:r>
              </a:p>
            </p:txBody>
          </p:sp>
          <p:cxnSp>
            <p:nvCxnSpPr>
              <p:cNvPr id="308" name="Straight Connector 307">
                <a:extLst>
                  <a:ext uri="{FF2B5EF4-FFF2-40B4-BE49-F238E27FC236}">
                    <a16:creationId xmlns:a16="http://schemas.microsoft.com/office/drawing/2014/main" id="{1201AB0E-34C8-1BF0-6ABF-6FF0FB36D24F}"/>
                  </a:ext>
                </a:extLst>
              </p:cNvPr>
              <p:cNvCxnSpPr/>
              <p:nvPr/>
            </p:nvCxnSpPr>
            <p:spPr>
              <a:xfrm>
                <a:off x="9942739" y="3611646"/>
                <a:ext cx="0" cy="542357"/>
              </a:xfrm>
              <a:prstGeom prst="line">
                <a:avLst/>
              </a:prstGeom>
              <a:ln>
                <a:solidFill>
                  <a:srgbClr val="33B2CB"/>
                </a:solidFill>
              </a:ln>
            </p:spPr>
            <p:style>
              <a:lnRef idx="1">
                <a:schemeClr val="accent1"/>
              </a:lnRef>
              <a:fillRef idx="0">
                <a:schemeClr val="accent1"/>
              </a:fillRef>
              <a:effectRef idx="0">
                <a:schemeClr val="accent1"/>
              </a:effectRef>
              <a:fontRef idx="minor">
                <a:schemeClr val="tx1"/>
              </a:fontRef>
            </p:style>
          </p:cxnSp>
          <p:sp>
            <p:nvSpPr>
              <p:cNvPr id="309" name="Rectangle 308">
                <a:extLst>
                  <a:ext uri="{FF2B5EF4-FFF2-40B4-BE49-F238E27FC236}">
                    <a16:creationId xmlns:a16="http://schemas.microsoft.com/office/drawing/2014/main" id="{993DFE75-7BB6-AEA3-E6B4-1AB710D75C08}"/>
                  </a:ext>
                </a:extLst>
              </p:cNvPr>
              <p:cNvSpPr/>
              <p:nvPr/>
            </p:nvSpPr>
            <p:spPr>
              <a:xfrm>
                <a:off x="9133721" y="4165998"/>
                <a:ext cx="159299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O1 Model Launch</a:t>
                </a:r>
              </a:p>
            </p:txBody>
          </p:sp>
          <p:sp>
            <p:nvSpPr>
              <p:cNvPr id="310" name="TextBox 309">
                <a:extLst>
                  <a:ext uri="{FF2B5EF4-FFF2-40B4-BE49-F238E27FC236}">
                    <a16:creationId xmlns:a16="http://schemas.microsoft.com/office/drawing/2014/main" id="{69A17348-85F6-6195-AC11-E05F9A00D28E}"/>
                  </a:ext>
                </a:extLst>
              </p:cNvPr>
              <p:cNvSpPr txBox="1"/>
              <p:nvPr/>
            </p:nvSpPr>
            <p:spPr>
              <a:xfrm>
                <a:off x="9349588" y="3661541"/>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May</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grpSp>
      </p:grpSp>
      <p:sp>
        <p:nvSpPr>
          <p:cNvPr id="2" name="Chevron 1">
            <a:extLst>
              <a:ext uri="{FF2B5EF4-FFF2-40B4-BE49-F238E27FC236}">
                <a16:creationId xmlns:a16="http://schemas.microsoft.com/office/drawing/2014/main" id="{D56F9802-506E-5B4B-42A7-7D7FAD03BA86}"/>
              </a:ext>
            </a:extLst>
          </p:cNvPr>
          <p:cNvSpPr/>
          <p:nvPr/>
        </p:nvSpPr>
        <p:spPr>
          <a:xfrm rot="20860629">
            <a:off x="940713" y="4774863"/>
            <a:ext cx="1912992" cy="435182"/>
          </a:xfrm>
          <a:prstGeom prst="chevron">
            <a:avLst/>
          </a:prstGeom>
          <a:solidFill>
            <a:srgbClr val="E6A544"/>
          </a:solidFill>
          <a:ln w="12700" cap="flat" cmpd="sng" algn="ctr">
            <a:solidFill>
              <a:schemeClr val="bg1"/>
            </a:solid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3" name="Trapezoid 242">
            <a:extLst>
              <a:ext uri="{FF2B5EF4-FFF2-40B4-BE49-F238E27FC236}">
                <a16:creationId xmlns:a16="http://schemas.microsoft.com/office/drawing/2014/main" id="{8E3C1D1B-7115-33FA-2B9F-99AD932B6D53}"/>
              </a:ext>
            </a:extLst>
          </p:cNvPr>
          <p:cNvSpPr/>
          <p:nvPr/>
        </p:nvSpPr>
        <p:spPr>
          <a:xfrm rot="20860629" flipV="1">
            <a:off x="1126591" y="4460856"/>
            <a:ext cx="1420302" cy="509602"/>
          </a:xfrm>
          <a:prstGeom prst="trapezoid">
            <a:avLst>
              <a:gd name="adj" fmla="val 35526"/>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D4F0D0C6-834C-4447-D650-660FA2F244B3}"/>
              </a:ext>
            </a:extLst>
          </p:cNvPr>
          <p:cNvSpPr txBox="1"/>
          <p:nvPr/>
        </p:nvSpPr>
        <p:spPr>
          <a:xfrm rot="20860629">
            <a:off x="1251322" y="4564390"/>
            <a:ext cx="11874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2022</a:t>
            </a:r>
          </a:p>
        </p:txBody>
      </p:sp>
    </p:spTree>
    <p:extLst>
      <p:ext uri="{BB962C8B-B14F-4D97-AF65-F5344CB8AC3E}">
        <p14:creationId xmlns:p14="http://schemas.microsoft.com/office/powerpoint/2010/main" val="220199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wipe(left)">
                                      <p:cBhvr>
                                        <p:cTn id="12" dur="500"/>
                                        <p:tgtEl>
                                          <p:spTgt spid="21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wipe(left)">
                                      <p:cBhvr>
                                        <p:cTn id="21" dur="500"/>
                                        <p:tgtEl>
                                          <p:spTgt spid="21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2C83AF-E9BB-F73D-E4E3-6D23B435BEF3}"/>
              </a:ext>
            </a:extLst>
          </p:cNvPr>
          <p:cNvSpPr>
            <a:spLocks noGrp="1"/>
          </p:cNvSpPr>
          <p:nvPr>
            <p:ph type="sldNum" sz="quarter" idx="12"/>
          </p:nvPr>
        </p:nvSpPr>
        <p:spPr/>
        <p:txBody>
          <a:bodyPr/>
          <a:lstStyle/>
          <a:p>
            <a:fld id="{A068A2F6-7DD8-4F47-BCDF-B3779B9B09D1}" type="slidenum">
              <a:rPr lang="en-US" smtClean="0"/>
              <a:t>27</a:t>
            </a:fld>
            <a:endParaRPr lang="en-US"/>
          </a:p>
        </p:txBody>
      </p:sp>
      <p:sp>
        <p:nvSpPr>
          <p:cNvPr id="4" name="Title 3">
            <a:extLst>
              <a:ext uri="{FF2B5EF4-FFF2-40B4-BE49-F238E27FC236}">
                <a16:creationId xmlns:a16="http://schemas.microsoft.com/office/drawing/2014/main" id="{A9E07F44-386E-6EA5-43EF-02C74A45CFD6}"/>
              </a:ext>
            </a:extLst>
          </p:cNvPr>
          <p:cNvSpPr>
            <a:spLocks noGrp="1"/>
          </p:cNvSpPr>
          <p:nvPr>
            <p:ph type="title"/>
          </p:nvPr>
        </p:nvSpPr>
        <p:spPr>
          <a:xfrm>
            <a:off x="609600" y="503238"/>
            <a:ext cx="10744200" cy="563562"/>
          </a:xfrm>
        </p:spPr>
        <p:txBody>
          <a:bodyPr>
            <a:normAutofit fontScale="90000"/>
          </a:bodyPr>
          <a:lstStyle/>
          <a:p>
            <a:r>
              <a:rPr lang="en-US"/>
              <a:t>Uber price dropped by 6% in a day – why?</a:t>
            </a:r>
          </a:p>
        </p:txBody>
      </p:sp>
      <p:pic>
        <p:nvPicPr>
          <p:cNvPr id="5" name="Picture 4">
            <a:extLst>
              <a:ext uri="{FF2B5EF4-FFF2-40B4-BE49-F238E27FC236}">
                <a16:creationId xmlns:a16="http://schemas.microsoft.com/office/drawing/2014/main" id="{8CBAB6C8-B77F-A3DB-C8CC-093082BF1914}"/>
              </a:ext>
            </a:extLst>
          </p:cNvPr>
          <p:cNvPicPr>
            <a:picLocks noChangeAspect="1"/>
          </p:cNvPicPr>
          <p:nvPr/>
        </p:nvPicPr>
        <p:blipFill>
          <a:blip r:embed="rId3"/>
          <a:stretch>
            <a:fillRect/>
          </a:stretch>
        </p:blipFill>
        <p:spPr>
          <a:xfrm>
            <a:off x="0" y="1527174"/>
            <a:ext cx="5336498" cy="4827588"/>
          </a:xfrm>
          <a:prstGeom prst="rect">
            <a:avLst/>
          </a:prstGeom>
        </p:spPr>
      </p:pic>
      <p:pic>
        <p:nvPicPr>
          <p:cNvPr id="6" name="Picture 5">
            <a:extLst>
              <a:ext uri="{FF2B5EF4-FFF2-40B4-BE49-F238E27FC236}">
                <a16:creationId xmlns:a16="http://schemas.microsoft.com/office/drawing/2014/main" id="{F4E6B10C-72D5-3B4B-9E80-210526FC8CC5}"/>
              </a:ext>
            </a:extLst>
          </p:cNvPr>
          <p:cNvPicPr>
            <a:picLocks noChangeAspect="1"/>
          </p:cNvPicPr>
          <p:nvPr/>
        </p:nvPicPr>
        <p:blipFill>
          <a:blip r:embed="rId4"/>
          <a:stretch>
            <a:fillRect/>
          </a:stretch>
        </p:blipFill>
        <p:spPr>
          <a:xfrm>
            <a:off x="5336498" y="0"/>
            <a:ext cx="6855502" cy="6858000"/>
          </a:xfrm>
          <a:prstGeom prst="rect">
            <a:avLst/>
          </a:prstGeom>
        </p:spPr>
      </p:pic>
    </p:spTree>
    <p:extLst>
      <p:ext uri="{BB962C8B-B14F-4D97-AF65-F5344CB8AC3E}">
        <p14:creationId xmlns:p14="http://schemas.microsoft.com/office/powerpoint/2010/main" val="217543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F863F6-808F-AE3A-009D-208A869586A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1E90C03B-9BFE-6725-7236-EADA3478D421}"/>
              </a:ext>
            </a:extLst>
          </p:cNvPr>
          <p:cNvSpPr>
            <a:spLocks noGrp="1"/>
          </p:cNvSpPr>
          <p:nvPr>
            <p:ph type="sldNum" sz="quarter" idx="12"/>
          </p:nvPr>
        </p:nvSpPr>
        <p:spPr/>
        <p:txBody>
          <a:bodyPr/>
          <a:lstStyle/>
          <a:p>
            <a:fld id="{A068A2F6-7DD8-4F47-BCDF-B3779B9B09D1}" type="slidenum">
              <a:rPr lang="en-US" smtClean="0"/>
              <a:t>28</a:t>
            </a:fld>
            <a:endParaRPr lang="en-US"/>
          </a:p>
        </p:txBody>
      </p:sp>
      <p:sp>
        <p:nvSpPr>
          <p:cNvPr id="4" name="Title 3">
            <a:extLst>
              <a:ext uri="{FF2B5EF4-FFF2-40B4-BE49-F238E27FC236}">
                <a16:creationId xmlns:a16="http://schemas.microsoft.com/office/drawing/2014/main" id="{37B07440-AFE6-87FD-F0AB-A078C4949405}"/>
              </a:ext>
            </a:extLst>
          </p:cNvPr>
          <p:cNvSpPr>
            <a:spLocks noGrp="1"/>
          </p:cNvSpPr>
          <p:nvPr>
            <p:ph type="title"/>
          </p:nvPr>
        </p:nvSpPr>
        <p:spPr/>
        <p:txBody>
          <a:bodyPr/>
          <a:lstStyle/>
          <a:p>
            <a:endParaRPr lang="en-US"/>
          </a:p>
        </p:txBody>
      </p:sp>
      <p:pic>
        <p:nvPicPr>
          <p:cNvPr id="2050" name="Picture 2" descr="Many people dressed in scrubs hold red signs that say &quot;Trust Nurses Not AI&quot; in the street.">
            <a:extLst>
              <a:ext uri="{FF2B5EF4-FFF2-40B4-BE49-F238E27FC236}">
                <a16:creationId xmlns:a16="http://schemas.microsoft.com/office/drawing/2014/main" id="{E342125F-9E26-901B-5780-E51CA800D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09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98D07-A42F-6FC9-E84A-A976760741CF}"/>
              </a:ext>
            </a:extLst>
          </p:cNvPr>
          <p:cNvSpPr>
            <a:spLocks noGrp="1"/>
          </p:cNvSpPr>
          <p:nvPr>
            <p:ph idx="1"/>
          </p:nvPr>
        </p:nvSpPr>
        <p:spPr>
          <a:xfrm>
            <a:off x="703386" y="1538083"/>
            <a:ext cx="5861538" cy="4351338"/>
          </a:xfrm>
        </p:spPr>
        <p:txBody>
          <a:bodyPr lIns="91440" tIns="45720" rIns="91440" bIns="45720" anchor="t"/>
          <a:lstStyle/>
          <a:p>
            <a:endParaRPr lang="en-US" sz="2400" dirty="0"/>
          </a:p>
          <a:p>
            <a:r>
              <a:rPr lang="en-US" sz="2400" dirty="0"/>
              <a:t>The technology could bring about "12 million occupational transitions" by 2030, according to Kweilin </a:t>
            </a:r>
            <a:r>
              <a:rPr lang="en-US" sz="2400" dirty="0" err="1"/>
              <a:t>Ellingrud</a:t>
            </a:r>
            <a:r>
              <a:rPr lang="en-US" sz="2400" dirty="0"/>
              <a:t>, a McKinsey partner.</a:t>
            </a:r>
          </a:p>
          <a:p>
            <a:endParaRPr lang="en-US" sz="2400" dirty="0"/>
          </a:p>
          <a:p>
            <a:endParaRPr lang="en-US" sz="2400" dirty="0"/>
          </a:p>
          <a:p>
            <a:r>
              <a:rPr lang="en-US" sz="2400" dirty="0"/>
              <a:t>In 2023, Goldman Sachs produced a report speculating that AI could </a:t>
            </a:r>
            <a:r>
              <a:rPr lang="en-US" sz="2400" b="1" u="sng" dirty="0"/>
              <a:t>replace</a:t>
            </a:r>
            <a:r>
              <a:rPr lang="en-US" sz="2400" dirty="0"/>
              <a:t> the equivalent of up to 300 million jobs — namely in the administrative sector. </a:t>
            </a:r>
          </a:p>
        </p:txBody>
      </p:sp>
      <p:sp>
        <p:nvSpPr>
          <p:cNvPr id="3" name="Slide Number Placeholder 2">
            <a:extLst>
              <a:ext uri="{FF2B5EF4-FFF2-40B4-BE49-F238E27FC236}">
                <a16:creationId xmlns:a16="http://schemas.microsoft.com/office/drawing/2014/main" id="{6F130651-EE8D-BA53-B588-464E639FB771}"/>
              </a:ext>
            </a:extLst>
          </p:cNvPr>
          <p:cNvSpPr>
            <a:spLocks noGrp="1"/>
          </p:cNvSpPr>
          <p:nvPr>
            <p:ph type="sldNum" sz="quarter" idx="12"/>
          </p:nvPr>
        </p:nvSpPr>
        <p:spPr/>
        <p:txBody>
          <a:bodyPr/>
          <a:lstStyle/>
          <a:p>
            <a:fld id="{A068A2F6-7DD8-4F47-BCDF-B3779B9B09D1}" type="slidenum">
              <a:rPr lang="en-US" smtClean="0"/>
              <a:t>29</a:t>
            </a:fld>
            <a:endParaRPr lang="en-US"/>
          </a:p>
        </p:txBody>
      </p:sp>
      <p:sp>
        <p:nvSpPr>
          <p:cNvPr id="4" name="Title 3">
            <a:extLst>
              <a:ext uri="{FF2B5EF4-FFF2-40B4-BE49-F238E27FC236}">
                <a16:creationId xmlns:a16="http://schemas.microsoft.com/office/drawing/2014/main" id="{96C7A587-2F07-3CFE-180A-FAEC1FBCDB3C}"/>
              </a:ext>
            </a:extLst>
          </p:cNvPr>
          <p:cNvSpPr>
            <a:spLocks noGrp="1"/>
          </p:cNvSpPr>
          <p:nvPr>
            <p:ph type="title"/>
          </p:nvPr>
        </p:nvSpPr>
        <p:spPr/>
        <p:txBody>
          <a:bodyPr lIns="91440" tIns="45720" rIns="91440" bIns="45720" anchor="t"/>
          <a:lstStyle/>
          <a:p>
            <a:r>
              <a:rPr lang="en-US"/>
              <a:t>Impact on the labor force</a:t>
            </a:r>
          </a:p>
        </p:txBody>
      </p:sp>
      <p:pic>
        <p:nvPicPr>
          <p:cNvPr id="1026" name="Picture 2" descr="McKinsey &amp; Company plans to nearly double Atlanta workforce by 2025">
            <a:extLst>
              <a:ext uri="{FF2B5EF4-FFF2-40B4-BE49-F238E27FC236}">
                <a16:creationId xmlns:a16="http://schemas.microsoft.com/office/drawing/2014/main" id="{D17BF8FB-ACA7-9812-3FB1-64E7EF593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594" y="1647699"/>
            <a:ext cx="4492968" cy="2181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ldman Sachs Green Buildings and WELL-Certified Management">
            <a:extLst>
              <a:ext uri="{FF2B5EF4-FFF2-40B4-BE49-F238E27FC236}">
                <a16:creationId xmlns:a16="http://schemas.microsoft.com/office/drawing/2014/main" id="{586C3DCF-AF00-B59A-4D20-219BD6C99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8594" y="3987186"/>
            <a:ext cx="4492968" cy="2181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56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1FCC-919C-FB88-EED5-DF94A09E4ED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9E91852-C0D2-3305-9621-74AE8C650B1D}"/>
              </a:ext>
            </a:extLst>
          </p:cNvPr>
          <p:cNvSpPr>
            <a:spLocks noGrp="1"/>
          </p:cNvSpPr>
          <p:nvPr>
            <p:ph type="body" sz="half" idx="1"/>
          </p:nvPr>
        </p:nvSpPr>
        <p:spPr>
          <a:xfrm>
            <a:off x="2626291" y="4439610"/>
            <a:ext cx="5384800" cy="1009212"/>
          </a:xfrm>
        </p:spPr>
        <p:txBody>
          <a:bodyPr>
            <a:normAutofit/>
          </a:bodyPr>
          <a:lstStyle/>
          <a:p>
            <a:pPr marL="0" indent="0">
              <a:buNone/>
            </a:pPr>
            <a:r>
              <a:rPr lang="en-US" dirty="0">
                <a:hlinkClick r:id="rId2"/>
              </a:rPr>
              <a:t>https://carey.jhu.edu/cdhai</a:t>
            </a: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CBE41DE6-2E54-4CD1-0042-AD2C5590947E}"/>
              </a:ext>
            </a:extLst>
          </p:cNvPr>
          <p:cNvSpPr>
            <a:spLocks noGrp="1"/>
          </p:cNvSpPr>
          <p:nvPr>
            <p:ph type="sldNum" sz="quarter" idx="10"/>
          </p:nvPr>
        </p:nvSpPr>
        <p:spPr/>
        <p:txBody>
          <a:bodyPr/>
          <a:lstStyle/>
          <a:p>
            <a:pPr>
              <a:defRPr/>
            </a:pPr>
            <a:fld id="{6BCC35F9-2CF0-4873-A29F-5DE470BB92DF}" type="slidenum">
              <a:rPr lang="en-US" smtClean="0"/>
              <a:pPr>
                <a:defRPr/>
              </a:pPr>
              <a:t>3</a:t>
            </a:fld>
            <a:endParaRPr lang="en-US"/>
          </a:p>
        </p:txBody>
      </p:sp>
      <p:pic>
        <p:nvPicPr>
          <p:cNvPr id="6" name="Picture 5">
            <a:extLst>
              <a:ext uri="{FF2B5EF4-FFF2-40B4-BE49-F238E27FC236}">
                <a16:creationId xmlns:a16="http://schemas.microsoft.com/office/drawing/2014/main" id="{F82397BF-D76B-E1DA-89B0-D0DDB33210C1}"/>
              </a:ext>
            </a:extLst>
          </p:cNvPr>
          <p:cNvPicPr>
            <a:picLocks noChangeAspect="1"/>
          </p:cNvPicPr>
          <p:nvPr/>
        </p:nvPicPr>
        <p:blipFill>
          <a:blip r:embed="rId3"/>
          <a:stretch>
            <a:fillRect/>
          </a:stretch>
        </p:blipFill>
        <p:spPr>
          <a:xfrm>
            <a:off x="609600" y="185510"/>
            <a:ext cx="11377808" cy="3582588"/>
          </a:xfrm>
          <a:prstGeom prst="rect">
            <a:avLst/>
          </a:prstGeom>
        </p:spPr>
      </p:pic>
    </p:spTree>
    <p:extLst>
      <p:ext uri="{BB962C8B-B14F-4D97-AF65-F5344CB8AC3E}">
        <p14:creationId xmlns:p14="http://schemas.microsoft.com/office/powerpoint/2010/main" val="2499507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3F18C0-35C3-3BBF-9119-86C48BE4C6D7}"/>
              </a:ext>
            </a:extLst>
          </p:cNvPr>
          <p:cNvSpPr>
            <a:spLocks noGrp="1"/>
          </p:cNvSpPr>
          <p:nvPr>
            <p:ph idx="1"/>
          </p:nvPr>
        </p:nvSpPr>
        <p:spPr>
          <a:xfrm>
            <a:off x="4003345" y="1576298"/>
            <a:ext cx="7526311" cy="4351338"/>
          </a:xfrm>
        </p:spPr>
        <p:txBody>
          <a:bodyPr lIns="91440" tIns="45720" rIns="91440" bIns="45720" anchor="t"/>
          <a:lstStyle/>
          <a:p>
            <a:r>
              <a:rPr lang="en-US" sz="2400"/>
              <a:t>What is the nature of AI?</a:t>
            </a:r>
          </a:p>
          <a:p>
            <a:r>
              <a:rPr lang="en-US" sz="2400"/>
              <a:t>What is AI good for? </a:t>
            </a:r>
          </a:p>
          <a:p>
            <a:r>
              <a:rPr lang="en-US" sz="2400"/>
              <a:t>How do we ensure AI use is fair and ethical?</a:t>
            </a:r>
            <a:endParaRPr lang="en-US" sz="2400">
              <a:ea typeface="Calibri"/>
              <a:cs typeface="Calibri"/>
            </a:endParaRPr>
          </a:p>
          <a:p>
            <a:r>
              <a:rPr lang="en-US" sz="2400"/>
              <a:t>How can workers and companies be more productive with AI?</a:t>
            </a:r>
            <a:endParaRPr lang="en-US" sz="2400">
              <a:ea typeface="Calibri"/>
              <a:cs typeface="Calibri"/>
            </a:endParaRPr>
          </a:p>
          <a:p>
            <a:r>
              <a:rPr lang="en-US" sz="2400"/>
              <a:t>How can I be even more valuable with AI?</a:t>
            </a:r>
          </a:p>
          <a:p>
            <a:r>
              <a:rPr lang="en-US" sz="2400"/>
              <a:t>How to ensure my position is not eliminated by AI?</a:t>
            </a:r>
          </a:p>
          <a:p>
            <a:r>
              <a:rPr lang="en-US" sz="2400"/>
              <a:t>How can I be a leader in transforming my organization using AI?</a:t>
            </a:r>
            <a:endParaRPr lang="en-US" sz="2400">
              <a:ea typeface="Calibri"/>
              <a:cs typeface="Calibri"/>
            </a:endParaRPr>
          </a:p>
        </p:txBody>
      </p:sp>
      <p:sp>
        <p:nvSpPr>
          <p:cNvPr id="3" name="Slide Number Placeholder 2">
            <a:extLst>
              <a:ext uri="{FF2B5EF4-FFF2-40B4-BE49-F238E27FC236}">
                <a16:creationId xmlns:a16="http://schemas.microsoft.com/office/drawing/2014/main" id="{BA3A3FB3-6AC6-E75A-7837-ED55A25B22C6}"/>
              </a:ext>
            </a:extLst>
          </p:cNvPr>
          <p:cNvSpPr>
            <a:spLocks noGrp="1"/>
          </p:cNvSpPr>
          <p:nvPr>
            <p:ph type="sldNum" sz="quarter" idx="12"/>
          </p:nvPr>
        </p:nvSpPr>
        <p:spPr/>
        <p:txBody>
          <a:bodyPr/>
          <a:lstStyle/>
          <a:p>
            <a:fld id="{A068A2F6-7DD8-4F47-BCDF-B3779B9B09D1}" type="slidenum">
              <a:rPr lang="en-US" smtClean="0"/>
              <a:t>30</a:t>
            </a:fld>
            <a:endParaRPr lang="en-US"/>
          </a:p>
        </p:txBody>
      </p:sp>
      <p:sp>
        <p:nvSpPr>
          <p:cNvPr id="4" name="Title 3">
            <a:extLst>
              <a:ext uri="{FF2B5EF4-FFF2-40B4-BE49-F238E27FC236}">
                <a16:creationId xmlns:a16="http://schemas.microsoft.com/office/drawing/2014/main" id="{3D8AD92B-7F2B-5629-CDEB-887E6CC15179}"/>
              </a:ext>
            </a:extLst>
          </p:cNvPr>
          <p:cNvSpPr>
            <a:spLocks noGrp="1"/>
          </p:cNvSpPr>
          <p:nvPr>
            <p:ph type="title"/>
          </p:nvPr>
        </p:nvSpPr>
        <p:spPr>
          <a:xfrm>
            <a:off x="331491" y="447498"/>
            <a:ext cx="9947042" cy="563562"/>
          </a:xfrm>
        </p:spPr>
        <p:txBody>
          <a:bodyPr lIns="91440" tIns="45720" rIns="91440" bIns="45720" anchor="t">
            <a:normAutofit fontScale="90000"/>
          </a:bodyPr>
          <a:lstStyle/>
          <a:p>
            <a:r>
              <a:rPr lang="en-US"/>
              <a:t>Disambiguating AI: Open questions </a:t>
            </a:r>
            <a:endParaRPr lang="en-US">
              <a:ea typeface="Calibri Light"/>
              <a:cs typeface="Calibri Light"/>
            </a:endParaRPr>
          </a:p>
        </p:txBody>
      </p:sp>
      <p:pic>
        <p:nvPicPr>
          <p:cNvPr id="3074" name="Picture 2">
            <a:extLst>
              <a:ext uri="{FF2B5EF4-FFF2-40B4-BE49-F238E27FC236}">
                <a16:creationId xmlns:a16="http://schemas.microsoft.com/office/drawing/2014/main" id="{EBC2C8E8-1EDB-8640-FA0B-4DFBFB467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91" y="1452913"/>
            <a:ext cx="3359975" cy="5039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20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A62AB9-3DD6-E38A-A595-91607DA2F2F4}"/>
              </a:ext>
            </a:extLst>
          </p:cNvPr>
          <p:cNvGrpSpPr/>
          <p:nvPr/>
        </p:nvGrpSpPr>
        <p:grpSpPr>
          <a:xfrm>
            <a:off x="1474397" y="2267268"/>
            <a:ext cx="1303018" cy="4117158"/>
            <a:chOff x="1302116" y="1862129"/>
            <a:chExt cx="1303018" cy="4117158"/>
          </a:xfrm>
        </p:grpSpPr>
        <p:grpSp>
          <p:nvGrpSpPr>
            <p:cNvPr id="12" name="Group 11">
              <a:extLst>
                <a:ext uri="{FF2B5EF4-FFF2-40B4-BE49-F238E27FC236}">
                  <a16:creationId xmlns:a16="http://schemas.microsoft.com/office/drawing/2014/main" id="{AA14E148-CF17-DBD6-BF10-C12E0335F5C3}"/>
                </a:ext>
              </a:extLst>
            </p:cNvPr>
            <p:cNvGrpSpPr/>
            <p:nvPr/>
          </p:nvGrpSpPr>
          <p:grpSpPr>
            <a:xfrm>
              <a:off x="1302116" y="1862129"/>
              <a:ext cx="1303018" cy="2784270"/>
              <a:chOff x="861938" y="1538285"/>
              <a:chExt cx="1303018" cy="2784270"/>
            </a:xfrm>
          </p:grpSpPr>
          <p:sp>
            <p:nvSpPr>
              <p:cNvPr id="108" name="Freeform: Shape 107">
                <a:extLst>
                  <a:ext uri="{FF2B5EF4-FFF2-40B4-BE49-F238E27FC236}">
                    <a16:creationId xmlns:a16="http://schemas.microsoft.com/office/drawing/2014/main" id="{4C927640-008A-2994-318A-29DB6E67F519}"/>
                  </a:ext>
                </a:extLst>
              </p:cNvPr>
              <p:cNvSpPr/>
              <p:nvPr/>
            </p:nvSpPr>
            <p:spPr>
              <a:xfrm>
                <a:off x="877232" y="1538285"/>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Rectangle: Rounded Corners 57">
                <a:extLst>
                  <a:ext uri="{FF2B5EF4-FFF2-40B4-BE49-F238E27FC236}">
                    <a16:creationId xmlns:a16="http://schemas.microsoft.com/office/drawing/2014/main" id="{1BF6C292-06F3-64AF-1D95-BB6F3BDA06B9}"/>
                  </a:ext>
                </a:extLst>
              </p:cNvPr>
              <p:cNvSpPr/>
              <p:nvPr/>
            </p:nvSpPr>
            <p:spPr>
              <a:xfrm>
                <a:off x="865589" y="2237523"/>
                <a:ext cx="1296585" cy="2085032"/>
              </a:xfrm>
              <a:prstGeom prst="roundRect">
                <a:avLst>
                  <a:gd name="adj" fmla="val 3886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03BE56E-5F1E-6C43-6A31-2AB1335210BC}"/>
                  </a:ext>
                </a:extLst>
              </p:cNvPr>
              <p:cNvSpPr/>
              <p:nvPr/>
            </p:nvSpPr>
            <p:spPr>
              <a:xfrm>
                <a:off x="930590" y="1602225"/>
                <a:ext cx="1153991" cy="1153991"/>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F73A12E-7E8A-BE25-46CA-E299DC86F3C0}"/>
                  </a:ext>
                </a:extLst>
              </p:cNvPr>
              <p:cNvSpPr txBox="1"/>
              <p:nvPr/>
            </p:nvSpPr>
            <p:spPr>
              <a:xfrm>
                <a:off x="947292" y="1997625"/>
                <a:ext cx="114415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rPr>
                  <a:t>GPT-1</a:t>
                </a:r>
                <a:endParaRPr kumimoji="0" lang="en-IN"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endParaRPr>
              </a:p>
            </p:txBody>
          </p:sp>
          <p:sp>
            <p:nvSpPr>
              <p:cNvPr id="89" name="Rectangle 88">
                <a:extLst>
                  <a:ext uri="{FF2B5EF4-FFF2-40B4-BE49-F238E27FC236}">
                    <a16:creationId xmlns:a16="http://schemas.microsoft.com/office/drawing/2014/main" id="{9F7266B6-4346-4B22-5C48-0E1F5D96A5EA}"/>
                  </a:ext>
                </a:extLst>
              </p:cNvPr>
              <p:cNvSpPr/>
              <p:nvPr/>
            </p:nvSpPr>
            <p:spPr>
              <a:xfrm>
                <a:off x="864569" y="3099484"/>
                <a:ext cx="1286332" cy="689869"/>
              </a:xfrm>
              <a:prstGeom prst="rect">
                <a:avLst/>
              </a:prstGeom>
              <a:ln>
                <a:noFill/>
              </a:ln>
            </p:spPr>
            <p:txBody>
              <a:bodyPr wrap="square" anchor="ctr">
                <a:spAutoFit/>
              </a:bodyPr>
              <a:lstStyle/>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Early model, simple, basic language abilities.</a:t>
                </a:r>
                <a:endParaRPr lang="en-IN" sz="900">
                  <a:solidFill>
                    <a:schemeClr val="tx2">
                      <a:lumMod val="65000"/>
                      <a:lumOff val="35000"/>
                    </a:schemeClr>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84EDAFDC-B1F2-B5EC-EA62-D09D4ABFCBEB}"/>
                  </a:ext>
                </a:extLst>
              </p:cNvPr>
              <p:cNvSpPr/>
              <p:nvPr/>
            </p:nvSpPr>
            <p:spPr>
              <a:xfrm>
                <a:off x="861938" y="2126441"/>
                <a:ext cx="45720" cy="45720"/>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25D39D5-7BE5-949F-A53D-5F5A2B0B523C}"/>
                  </a:ext>
                </a:extLst>
              </p:cNvPr>
              <p:cNvSpPr/>
              <p:nvPr/>
            </p:nvSpPr>
            <p:spPr>
              <a:xfrm>
                <a:off x="2119236" y="2123563"/>
                <a:ext cx="45720" cy="45720"/>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A69983A4-77A5-C90D-AADB-4749BF3CB7A2}"/>
                </a:ext>
              </a:extLst>
            </p:cNvPr>
            <p:cNvGrpSpPr/>
            <p:nvPr/>
          </p:nvGrpSpPr>
          <p:grpSpPr>
            <a:xfrm flipV="1">
              <a:off x="1888688" y="4577176"/>
              <a:ext cx="118449" cy="1402111"/>
              <a:chOff x="4020184" y="4384981"/>
              <a:chExt cx="124690" cy="1475992"/>
            </a:xfrm>
          </p:grpSpPr>
          <p:cxnSp>
            <p:nvCxnSpPr>
              <p:cNvPr id="136" name="Straight Connector 135">
                <a:extLst>
                  <a:ext uri="{FF2B5EF4-FFF2-40B4-BE49-F238E27FC236}">
                    <a16:creationId xmlns:a16="http://schemas.microsoft.com/office/drawing/2014/main" id="{86FBBF36-54A2-0C96-2A05-BE103B6E3C52}"/>
                  </a:ext>
                </a:extLst>
              </p:cNvPr>
              <p:cNvCxnSpPr>
                <a:cxnSpLocks/>
              </p:cNvCxnSpPr>
              <p:nvPr/>
            </p:nvCxnSpPr>
            <p:spPr>
              <a:xfrm>
                <a:off x="4082530" y="4384981"/>
                <a:ext cx="0" cy="147599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3BF58CE5-B2A2-5657-6C5A-F0DAB9852CFB}"/>
                  </a:ext>
                </a:extLst>
              </p:cNvPr>
              <p:cNvSpPr/>
              <p:nvPr/>
            </p:nvSpPr>
            <p:spPr>
              <a:xfrm>
                <a:off x="4020184" y="5736283"/>
                <a:ext cx="124690" cy="124690"/>
              </a:xfrm>
              <a:prstGeom prst="ellipse">
                <a:avLst/>
              </a:prstGeom>
              <a:solidFill>
                <a:schemeClr val="bg2"/>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4C4C6756-A2F3-E9CA-F217-DA2AC11BDCF6}"/>
              </a:ext>
            </a:extLst>
          </p:cNvPr>
          <p:cNvGrpSpPr/>
          <p:nvPr/>
        </p:nvGrpSpPr>
        <p:grpSpPr>
          <a:xfrm>
            <a:off x="4702452" y="1800418"/>
            <a:ext cx="1408196" cy="3882953"/>
            <a:chOff x="4291469" y="1372788"/>
            <a:chExt cx="1408196" cy="3882953"/>
          </a:xfrm>
        </p:grpSpPr>
        <p:grpSp>
          <p:nvGrpSpPr>
            <p:cNvPr id="214" name="Group 213">
              <a:extLst>
                <a:ext uri="{FF2B5EF4-FFF2-40B4-BE49-F238E27FC236}">
                  <a16:creationId xmlns:a16="http://schemas.microsoft.com/office/drawing/2014/main" id="{789E0DC3-6DE8-28DB-AA70-EA89640C70B9}"/>
                </a:ext>
              </a:extLst>
            </p:cNvPr>
            <p:cNvGrpSpPr/>
            <p:nvPr/>
          </p:nvGrpSpPr>
          <p:grpSpPr>
            <a:xfrm>
              <a:off x="4291469" y="1372788"/>
              <a:ext cx="1408196" cy="2784270"/>
              <a:chOff x="790739" y="1538285"/>
              <a:chExt cx="1408196" cy="2784270"/>
            </a:xfrm>
          </p:grpSpPr>
          <p:sp>
            <p:nvSpPr>
              <p:cNvPr id="218" name="Freeform: Shape 217">
                <a:extLst>
                  <a:ext uri="{FF2B5EF4-FFF2-40B4-BE49-F238E27FC236}">
                    <a16:creationId xmlns:a16="http://schemas.microsoft.com/office/drawing/2014/main" id="{0F3BE4D6-CBFD-F968-16AA-D7BED5DC046B}"/>
                  </a:ext>
                </a:extLst>
              </p:cNvPr>
              <p:cNvSpPr/>
              <p:nvPr/>
            </p:nvSpPr>
            <p:spPr>
              <a:xfrm>
                <a:off x="877232" y="1538285"/>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19" name="Rectangle: Rounded Corners 218">
                <a:extLst>
                  <a:ext uri="{FF2B5EF4-FFF2-40B4-BE49-F238E27FC236}">
                    <a16:creationId xmlns:a16="http://schemas.microsoft.com/office/drawing/2014/main" id="{979380A4-F67A-6445-4114-A0E363325618}"/>
                  </a:ext>
                </a:extLst>
              </p:cNvPr>
              <p:cNvSpPr/>
              <p:nvPr/>
            </p:nvSpPr>
            <p:spPr>
              <a:xfrm>
                <a:off x="865589" y="2237523"/>
                <a:ext cx="1296585" cy="2085032"/>
              </a:xfrm>
              <a:prstGeom prst="roundRect">
                <a:avLst>
                  <a:gd name="adj" fmla="val 3454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C5E8E9E0-E172-266A-9604-93905EA72EF1}"/>
                  </a:ext>
                </a:extLst>
              </p:cNvPr>
              <p:cNvSpPr/>
              <p:nvPr/>
            </p:nvSpPr>
            <p:spPr>
              <a:xfrm>
                <a:off x="937451" y="1602225"/>
                <a:ext cx="1153991" cy="1153991"/>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extBox 220">
                <a:extLst>
                  <a:ext uri="{FF2B5EF4-FFF2-40B4-BE49-F238E27FC236}">
                    <a16:creationId xmlns:a16="http://schemas.microsoft.com/office/drawing/2014/main" id="{DDEABC2A-680A-7437-A615-B60CB929102A}"/>
                  </a:ext>
                </a:extLst>
              </p:cNvPr>
              <p:cNvSpPr txBox="1"/>
              <p:nvPr/>
            </p:nvSpPr>
            <p:spPr>
              <a:xfrm>
                <a:off x="897827" y="2023392"/>
                <a:ext cx="128272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rPr>
                  <a:t>GPT-3, GPT-3.5</a:t>
                </a:r>
              </a:p>
            </p:txBody>
          </p:sp>
          <p:sp>
            <p:nvSpPr>
              <p:cNvPr id="223" name="Rectangle 222">
                <a:extLst>
                  <a:ext uri="{FF2B5EF4-FFF2-40B4-BE49-F238E27FC236}">
                    <a16:creationId xmlns:a16="http://schemas.microsoft.com/office/drawing/2014/main" id="{2E2610BB-97D8-AEEF-0177-43DF89024279}"/>
                  </a:ext>
                </a:extLst>
              </p:cNvPr>
              <p:cNvSpPr/>
              <p:nvPr/>
            </p:nvSpPr>
            <p:spPr>
              <a:xfrm>
                <a:off x="790739" y="2951004"/>
                <a:ext cx="1408196" cy="897618"/>
              </a:xfrm>
              <a:prstGeom prst="rect">
                <a:avLst/>
              </a:prstGeom>
              <a:ln>
                <a:noFill/>
              </a:ln>
            </p:spPr>
            <p:txBody>
              <a:bodyPr wrap="square" anchor="ctr">
                <a:spAutoFit/>
              </a:bodyPr>
              <a:lstStyle/>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Advanced complexity, broader knowledge, more nuanced responses.</a:t>
                </a:r>
                <a:endParaRPr lang="en-IN" sz="900">
                  <a:solidFill>
                    <a:schemeClr val="tx2">
                      <a:lumMod val="65000"/>
                      <a:lumOff val="35000"/>
                    </a:schemeClr>
                  </a:solidFill>
                  <a:latin typeface="Arial" panose="020B0604020202020204" pitchFamily="34" charset="0"/>
                  <a:cs typeface="Arial" panose="020B0604020202020204" pitchFamily="34" charset="0"/>
                </a:endParaRPr>
              </a:p>
            </p:txBody>
          </p:sp>
          <p:sp>
            <p:nvSpPr>
              <p:cNvPr id="224" name="Oval 223">
                <a:extLst>
                  <a:ext uri="{FF2B5EF4-FFF2-40B4-BE49-F238E27FC236}">
                    <a16:creationId xmlns:a16="http://schemas.microsoft.com/office/drawing/2014/main" id="{463D1FC3-6B69-CB60-18CE-4ACFFCBC363B}"/>
                  </a:ext>
                </a:extLst>
              </p:cNvPr>
              <p:cNvSpPr/>
              <p:nvPr/>
            </p:nvSpPr>
            <p:spPr>
              <a:xfrm>
                <a:off x="861938" y="2126441"/>
                <a:ext cx="45720" cy="45720"/>
              </a:xfrm>
              <a:prstGeom prst="ellipse">
                <a:avLst/>
              </a:prstGeom>
              <a:solidFill>
                <a:schemeClr val="bg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5AFEC332-BA44-7FEF-6EE0-8756B5B509A5}"/>
                  </a:ext>
                </a:extLst>
              </p:cNvPr>
              <p:cNvSpPr/>
              <p:nvPr/>
            </p:nvSpPr>
            <p:spPr>
              <a:xfrm>
                <a:off x="2119236" y="2123563"/>
                <a:ext cx="45720" cy="45720"/>
              </a:xfrm>
              <a:prstGeom prst="ellipse">
                <a:avLst/>
              </a:prstGeom>
              <a:solidFill>
                <a:schemeClr val="bg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568913F1-E06A-CDA9-7CCF-2A12A37E95A7}"/>
                </a:ext>
              </a:extLst>
            </p:cNvPr>
            <p:cNvGrpSpPr/>
            <p:nvPr/>
          </p:nvGrpSpPr>
          <p:grpSpPr>
            <a:xfrm flipV="1">
              <a:off x="4949240" y="4087837"/>
              <a:ext cx="118449" cy="1167904"/>
              <a:chOff x="4020184" y="4631529"/>
              <a:chExt cx="124690" cy="1229444"/>
            </a:xfrm>
          </p:grpSpPr>
          <p:cxnSp>
            <p:nvCxnSpPr>
              <p:cNvPr id="216" name="Straight Connector 215">
                <a:extLst>
                  <a:ext uri="{FF2B5EF4-FFF2-40B4-BE49-F238E27FC236}">
                    <a16:creationId xmlns:a16="http://schemas.microsoft.com/office/drawing/2014/main" id="{2A879AC3-1F78-87D5-97CC-2707334D8066}"/>
                  </a:ext>
                </a:extLst>
              </p:cNvPr>
              <p:cNvCxnSpPr>
                <a:cxnSpLocks/>
              </p:cNvCxnSpPr>
              <p:nvPr/>
            </p:nvCxnSpPr>
            <p:spPr>
              <a:xfrm>
                <a:off x="4082528" y="4631529"/>
                <a:ext cx="1" cy="1229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2AB6639E-DA73-F7B0-A207-F5A8503F813A}"/>
                  </a:ext>
                </a:extLst>
              </p:cNvPr>
              <p:cNvSpPr/>
              <p:nvPr/>
            </p:nvSpPr>
            <p:spPr>
              <a:xfrm>
                <a:off x="4020184" y="5736283"/>
                <a:ext cx="124690" cy="124690"/>
              </a:xfrm>
              <a:prstGeom prst="ellipse">
                <a:avLst/>
              </a:prstGeom>
              <a:solidFill>
                <a:schemeClr val="bg2"/>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5E0A022E-22DA-150C-6037-A616B8E8A454}"/>
              </a:ext>
            </a:extLst>
          </p:cNvPr>
          <p:cNvGrpSpPr/>
          <p:nvPr/>
        </p:nvGrpSpPr>
        <p:grpSpPr>
          <a:xfrm>
            <a:off x="6423278" y="1615299"/>
            <a:ext cx="1303018" cy="3588943"/>
            <a:chOff x="6012295" y="1187669"/>
            <a:chExt cx="1303018" cy="3588943"/>
          </a:xfrm>
        </p:grpSpPr>
        <p:grpSp>
          <p:nvGrpSpPr>
            <p:cNvPr id="227" name="Group 226">
              <a:extLst>
                <a:ext uri="{FF2B5EF4-FFF2-40B4-BE49-F238E27FC236}">
                  <a16:creationId xmlns:a16="http://schemas.microsoft.com/office/drawing/2014/main" id="{BFF9F33D-F6C6-64C6-ED2A-CD0683DDBA7C}"/>
                </a:ext>
              </a:extLst>
            </p:cNvPr>
            <p:cNvGrpSpPr/>
            <p:nvPr/>
          </p:nvGrpSpPr>
          <p:grpSpPr>
            <a:xfrm>
              <a:off x="6012295" y="1187669"/>
              <a:ext cx="1303018" cy="2784270"/>
              <a:chOff x="861938" y="1538285"/>
              <a:chExt cx="1303018" cy="2784270"/>
            </a:xfrm>
          </p:grpSpPr>
          <p:sp>
            <p:nvSpPr>
              <p:cNvPr id="231" name="Freeform: Shape 230">
                <a:extLst>
                  <a:ext uri="{FF2B5EF4-FFF2-40B4-BE49-F238E27FC236}">
                    <a16:creationId xmlns:a16="http://schemas.microsoft.com/office/drawing/2014/main" id="{9B890DED-82D6-4E83-90A6-315E8B06C1C0}"/>
                  </a:ext>
                </a:extLst>
              </p:cNvPr>
              <p:cNvSpPr/>
              <p:nvPr/>
            </p:nvSpPr>
            <p:spPr>
              <a:xfrm>
                <a:off x="877232" y="1538285"/>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32" name="Rectangle: Rounded Corners 231">
                <a:extLst>
                  <a:ext uri="{FF2B5EF4-FFF2-40B4-BE49-F238E27FC236}">
                    <a16:creationId xmlns:a16="http://schemas.microsoft.com/office/drawing/2014/main" id="{EA94E146-2A45-5925-C250-915EBB31D422}"/>
                  </a:ext>
                </a:extLst>
              </p:cNvPr>
              <p:cNvSpPr/>
              <p:nvPr/>
            </p:nvSpPr>
            <p:spPr>
              <a:xfrm>
                <a:off x="865589" y="2237523"/>
                <a:ext cx="1296585" cy="2085032"/>
              </a:xfrm>
              <a:prstGeom prst="roundRect">
                <a:avLst>
                  <a:gd name="adj" fmla="val 3742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76E63F1-DA1F-ECB2-AF96-63990A01F9F3}"/>
                  </a:ext>
                </a:extLst>
              </p:cNvPr>
              <p:cNvSpPr/>
              <p:nvPr/>
            </p:nvSpPr>
            <p:spPr>
              <a:xfrm>
                <a:off x="937451" y="1602225"/>
                <a:ext cx="1153991" cy="1153991"/>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57EA6A15-87CA-B497-36E5-F8BEE470ADAA}"/>
                  </a:ext>
                </a:extLst>
              </p:cNvPr>
              <p:cNvSpPr txBox="1"/>
              <p:nvPr/>
            </p:nvSpPr>
            <p:spPr>
              <a:xfrm>
                <a:off x="967499" y="1876908"/>
                <a:ext cx="1113981"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uLnTx/>
                    <a:uFillTx/>
                    <a:latin typeface="Century Gothic" panose="020B0502020202020204" pitchFamily="34" charset="0"/>
                  </a:rPr>
                  <a:t>GPT-4,</a:t>
                </a:r>
                <a:r>
                  <a:rPr lang="en-US" sz="1100" b="1">
                    <a:solidFill>
                      <a:schemeClr val="bg2"/>
                    </a:solidFill>
                    <a:latin typeface="Century Gothic" panose="020B0502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chemeClr val="bg2"/>
                    </a:solidFill>
                    <a:latin typeface="Century Gothic" panose="020B0502020202020204" pitchFamily="34" charset="0"/>
                  </a:rPr>
                  <a:t>GPT-4o,</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chemeClr val="bg2"/>
                    </a:solidFill>
                    <a:latin typeface="Century Gothic" panose="020B0502020202020204" pitchFamily="34" charset="0"/>
                  </a:rPr>
                  <a:t>GPT-4o mini</a:t>
                </a:r>
              </a:p>
            </p:txBody>
          </p:sp>
          <p:sp>
            <p:nvSpPr>
              <p:cNvPr id="236" name="Rectangle 235">
                <a:extLst>
                  <a:ext uri="{FF2B5EF4-FFF2-40B4-BE49-F238E27FC236}">
                    <a16:creationId xmlns:a16="http://schemas.microsoft.com/office/drawing/2014/main" id="{475C2FFF-A324-9593-27BB-6AC1FBCD1AC8}"/>
                  </a:ext>
                </a:extLst>
              </p:cNvPr>
              <p:cNvSpPr/>
              <p:nvPr/>
            </p:nvSpPr>
            <p:spPr>
              <a:xfrm>
                <a:off x="864569" y="2847130"/>
                <a:ext cx="1286332" cy="1105367"/>
              </a:xfrm>
              <a:prstGeom prst="rect">
                <a:avLst/>
              </a:prstGeom>
              <a:ln>
                <a:noFill/>
              </a:ln>
            </p:spPr>
            <p:txBody>
              <a:bodyPr wrap="square" anchor="ctr">
                <a:spAutoFit/>
              </a:bodyPr>
              <a:lstStyle/>
              <a:p>
                <a:pPr algn="ctr">
                  <a:lnSpc>
                    <a:spcPct val="150000"/>
                  </a:lnSpc>
                </a:pPr>
                <a:r>
                  <a:rPr lang="en-IN" sz="900">
                    <a:solidFill>
                      <a:schemeClr val="tx2">
                        <a:lumMod val="65000"/>
                        <a:lumOff val="35000"/>
                      </a:schemeClr>
                    </a:solidFill>
                    <a:latin typeface="Arial" panose="020B0604020202020204" pitchFamily="34" charset="0"/>
                    <a:cs typeface="Arial" panose="020B0604020202020204" pitchFamily="34" charset="0"/>
                  </a:rPr>
                  <a:t>Highly sophisticated, multimodal capabilities, deeper contextual comprehension.</a:t>
                </a:r>
              </a:p>
            </p:txBody>
          </p:sp>
          <p:sp>
            <p:nvSpPr>
              <p:cNvPr id="237" name="Oval 236">
                <a:extLst>
                  <a:ext uri="{FF2B5EF4-FFF2-40B4-BE49-F238E27FC236}">
                    <a16:creationId xmlns:a16="http://schemas.microsoft.com/office/drawing/2014/main" id="{BAB7844C-A5D7-8433-F8D3-FD8BD6C78174}"/>
                  </a:ext>
                </a:extLst>
              </p:cNvPr>
              <p:cNvSpPr/>
              <p:nvPr/>
            </p:nvSpPr>
            <p:spPr>
              <a:xfrm>
                <a:off x="861938" y="2126441"/>
                <a:ext cx="45720" cy="45720"/>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FBB29BD-532A-EC63-38F3-80822DAD058F}"/>
                  </a:ext>
                </a:extLst>
              </p:cNvPr>
              <p:cNvSpPr/>
              <p:nvPr/>
            </p:nvSpPr>
            <p:spPr>
              <a:xfrm>
                <a:off x="2119236" y="2123563"/>
                <a:ext cx="45720" cy="45720"/>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C367D05B-1116-F4F4-3EC2-70225FB310C4}"/>
                </a:ext>
              </a:extLst>
            </p:cNvPr>
            <p:cNvGrpSpPr/>
            <p:nvPr/>
          </p:nvGrpSpPr>
          <p:grpSpPr>
            <a:xfrm flipV="1">
              <a:off x="6598867" y="3902720"/>
              <a:ext cx="118449" cy="873892"/>
              <a:chOff x="4020184" y="4941033"/>
              <a:chExt cx="124690" cy="919940"/>
            </a:xfrm>
          </p:grpSpPr>
          <p:cxnSp>
            <p:nvCxnSpPr>
              <p:cNvPr id="229" name="Straight Connector 228">
                <a:extLst>
                  <a:ext uri="{FF2B5EF4-FFF2-40B4-BE49-F238E27FC236}">
                    <a16:creationId xmlns:a16="http://schemas.microsoft.com/office/drawing/2014/main" id="{79BEFC5E-5B5F-AE67-0D82-BAFB2D761CA0}"/>
                  </a:ext>
                </a:extLst>
              </p:cNvPr>
              <p:cNvCxnSpPr>
                <a:cxnSpLocks/>
              </p:cNvCxnSpPr>
              <p:nvPr/>
            </p:nvCxnSpPr>
            <p:spPr>
              <a:xfrm>
                <a:off x="4082530" y="4941033"/>
                <a:ext cx="0" cy="91994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0" name="Oval 229">
                <a:extLst>
                  <a:ext uri="{FF2B5EF4-FFF2-40B4-BE49-F238E27FC236}">
                    <a16:creationId xmlns:a16="http://schemas.microsoft.com/office/drawing/2014/main" id="{35DA668A-D240-19DE-73C6-FDBB9EF1F705}"/>
                  </a:ext>
                </a:extLst>
              </p:cNvPr>
              <p:cNvSpPr/>
              <p:nvPr/>
            </p:nvSpPr>
            <p:spPr>
              <a:xfrm>
                <a:off x="4020184" y="5736283"/>
                <a:ext cx="124690" cy="124690"/>
              </a:xfrm>
              <a:prstGeom prst="ellipse">
                <a:avLst/>
              </a:prstGeom>
              <a:solidFill>
                <a:schemeClr val="bg2"/>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CCAD1071-7C23-BD7F-1956-AFD5C9980011}"/>
              </a:ext>
            </a:extLst>
          </p:cNvPr>
          <p:cNvGrpSpPr/>
          <p:nvPr/>
        </p:nvGrpSpPr>
        <p:grpSpPr>
          <a:xfrm>
            <a:off x="7924615" y="1445555"/>
            <a:ext cx="1600464" cy="2833500"/>
            <a:chOff x="7513632" y="981957"/>
            <a:chExt cx="1600464" cy="2833500"/>
          </a:xfrm>
        </p:grpSpPr>
        <p:grpSp>
          <p:nvGrpSpPr>
            <p:cNvPr id="240" name="Group 239">
              <a:extLst>
                <a:ext uri="{FF2B5EF4-FFF2-40B4-BE49-F238E27FC236}">
                  <a16:creationId xmlns:a16="http://schemas.microsoft.com/office/drawing/2014/main" id="{57FFEE1C-3F19-FBCA-5A48-39C4AAB62E65}"/>
                </a:ext>
              </a:extLst>
            </p:cNvPr>
            <p:cNvGrpSpPr/>
            <p:nvPr/>
          </p:nvGrpSpPr>
          <p:grpSpPr>
            <a:xfrm>
              <a:off x="7513632" y="981957"/>
              <a:ext cx="1600464" cy="2784270"/>
              <a:chOff x="713649" y="1538285"/>
              <a:chExt cx="1600464" cy="2784270"/>
            </a:xfrm>
          </p:grpSpPr>
          <p:sp>
            <p:nvSpPr>
              <p:cNvPr id="244" name="Freeform: Shape 243">
                <a:extLst>
                  <a:ext uri="{FF2B5EF4-FFF2-40B4-BE49-F238E27FC236}">
                    <a16:creationId xmlns:a16="http://schemas.microsoft.com/office/drawing/2014/main" id="{A674D4C9-0C89-10CE-79BA-F7BDBEBB6ACB}"/>
                  </a:ext>
                </a:extLst>
              </p:cNvPr>
              <p:cNvSpPr/>
              <p:nvPr/>
            </p:nvSpPr>
            <p:spPr>
              <a:xfrm>
                <a:off x="877232" y="1538285"/>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45" name="Rectangle: Rounded Corners 244">
                <a:extLst>
                  <a:ext uri="{FF2B5EF4-FFF2-40B4-BE49-F238E27FC236}">
                    <a16:creationId xmlns:a16="http://schemas.microsoft.com/office/drawing/2014/main" id="{CC717CFF-5416-9038-4578-B0CACFD2B28C}"/>
                  </a:ext>
                </a:extLst>
              </p:cNvPr>
              <p:cNvSpPr/>
              <p:nvPr/>
            </p:nvSpPr>
            <p:spPr>
              <a:xfrm>
                <a:off x="865589" y="2237523"/>
                <a:ext cx="1296585" cy="2085032"/>
              </a:xfrm>
              <a:prstGeom prst="roundRect">
                <a:avLst>
                  <a:gd name="adj" fmla="val 3886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9C826F42-8C87-A841-7052-F6D32EEF8C7B}"/>
                  </a:ext>
                </a:extLst>
              </p:cNvPr>
              <p:cNvSpPr/>
              <p:nvPr/>
            </p:nvSpPr>
            <p:spPr>
              <a:xfrm>
                <a:off x="937452" y="1602225"/>
                <a:ext cx="1153991" cy="1153991"/>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a:extLst>
                  <a:ext uri="{FF2B5EF4-FFF2-40B4-BE49-F238E27FC236}">
                    <a16:creationId xmlns:a16="http://schemas.microsoft.com/office/drawing/2014/main" id="{07725E38-323D-29AE-BE69-F396E9D813B7}"/>
                  </a:ext>
                </a:extLst>
              </p:cNvPr>
              <p:cNvSpPr txBox="1"/>
              <p:nvPr/>
            </p:nvSpPr>
            <p:spPr>
              <a:xfrm>
                <a:off x="867668" y="2007557"/>
                <a:ext cx="127442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uLnTx/>
                    <a:uFillTx/>
                    <a:latin typeface="Century Gothic" panose="020B0502020202020204" pitchFamily="34" charset="0"/>
                  </a:rPr>
                  <a:t>o1</a:t>
                </a:r>
                <a:endParaRPr kumimoji="0" lang="en-IN" sz="1100" b="1" i="0" u="none" strike="noStrike" kern="1200" cap="none" spc="0" normalizeH="0" baseline="0" noProof="0">
                  <a:ln>
                    <a:noFill/>
                  </a:ln>
                  <a:solidFill>
                    <a:schemeClr val="bg2"/>
                  </a:solidFill>
                  <a:effectLst/>
                  <a:uLnTx/>
                  <a:uFillTx/>
                  <a:latin typeface="Century Gothic" panose="020B0502020202020204" pitchFamily="34" charset="0"/>
                </a:endParaRPr>
              </a:p>
            </p:txBody>
          </p:sp>
          <p:sp>
            <p:nvSpPr>
              <p:cNvPr id="249" name="Rectangle 248">
                <a:extLst>
                  <a:ext uri="{FF2B5EF4-FFF2-40B4-BE49-F238E27FC236}">
                    <a16:creationId xmlns:a16="http://schemas.microsoft.com/office/drawing/2014/main" id="{761F41FA-3F64-6BAA-A420-BDBE19A83AB2}"/>
                  </a:ext>
                </a:extLst>
              </p:cNvPr>
              <p:cNvSpPr/>
              <p:nvPr/>
            </p:nvSpPr>
            <p:spPr>
              <a:xfrm>
                <a:off x="713649" y="2777870"/>
                <a:ext cx="1600464" cy="1105367"/>
              </a:xfrm>
              <a:prstGeom prst="rect">
                <a:avLst/>
              </a:prstGeom>
              <a:ln>
                <a:noFill/>
              </a:ln>
            </p:spPr>
            <p:txBody>
              <a:bodyPr wrap="square" anchor="ctr">
                <a:spAutoFit/>
              </a:bodyPr>
              <a:lstStyle/>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The Latest advancements in technology. </a:t>
                </a:r>
              </a:p>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higher intelligence and optimized processing capabilities</a:t>
                </a:r>
                <a:endParaRPr lang="en-IN" sz="900">
                  <a:solidFill>
                    <a:schemeClr val="tx2">
                      <a:lumMod val="65000"/>
                      <a:lumOff val="35000"/>
                    </a:schemeClr>
                  </a:solidFill>
                  <a:latin typeface="Arial" panose="020B0604020202020204" pitchFamily="34" charset="0"/>
                  <a:cs typeface="Arial" panose="020B0604020202020204" pitchFamily="34" charset="0"/>
                </a:endParaRPr>
              </a:p>
            </p:txBody>
          </p:sp>
          <p:sp>
            <p:nvSpPr>
              <p:cNvPr id="250" name="Oval 249">
                <a:extLst>
                  <a:ext uri="{FF2B5EF4-FFF2-40B4-BE49-F238E27FC236}">
                    <a16:creationId xmlns:a16="http://schemas.microsoft.com/office/drawing/2014/main" id="{D05B8BAA-CE4C-0A5B-DCD0-D25781D4F97B}"/>
                  </a:ext>
                </a:extLst>
              </p:cNvPr>
              <p:cNvSpPr/>
              <p:nvPr/>
            </p:nvSpPr>
            <p:spPr>
              <a:xfrm>
                <a:off x="861938" y="2126441"/>
                <a:ext cx="45720" cy="45720"/>
              </a:xfrm>
              <a:prstGeom prst="ellipse">
                <a:avLst/>
              </a:prstGeom>
              <a:solidFill>
                <a:schemeClr val="bg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626CEB66-1AFD-5B87-E68F-323BE5EDAA60}"/>
                  </a:ext>
                </a:extLst>
              </p:cNvPr>
              <p:cNvSpPr/>
              <p:nvPr/>
            </p:nvSpPr>
            <p:spPr>
              <a:xfrm>
                <a:off x="2119236" y="2123563"/>
                <a:ext cx="45720" cy="45720"/>
              </a:xfrm>
              <a:prstGeom prst="ellipse">
                <a:avLst/>
              </a:prstGeom>
              <a:solidFill>
                <a:schemeClr val="bg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3" name="Oval 242">
              <a:extLst>
                <a:ext uri="{FF2B5EF4-FFF2-40B4-BE49-F238E27FC236}">
                  <a16:creationId xmlns:a16="http://schemas.microsoft.com/office/drawing/2014/main" id="{970741EF-7496-7380-B569-28587F0DE58F}"/>
                </a:ext>
              </a:extLst>
            </p:cNvPr>
            <p:cNvSpPr/>
            <p:nvPr/>
          </p:nvSpPr>
          <p:spPr>
            <a:xfrm flipV="1">
              <a:off x="8248493" y="3697008"/>
              <a:ext cx="118449" cy="118449"/>
            </a:xfrm>
            <a:prstGeom prst="ellipse">
              <a:avLst/>
            </a:prstGeom>
            <a:solidFill>
              <a:schemeClr val="bg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461DA6D-E2DD-BEC2-1933-C193E618887B}"/>
              </a:ext>
            </a:extLst>
          </p:cNvPr>
          <p:cNvGrpSpPr/>
          <p:nvPr/>
        </p:nvGrpSpPr>
        <p:grpSpPr>
          <a:xfrm>
            <a:off x="3022258" y="2047781"/>
            <a:ext cx="1488271" cy="4314875"/>
            <a:chOff x="2611275" y="1576607"/>
            <a:chExt cx="1488271" cy="4314875"/>
          </a:xfrm>
        </p:grpSpPr>
        <p:grpSp>
          <p:nvGrpSpPr>
            <p:cNvPr id="3" name="Group 2">
              <a:extLst>
                <a:ext uri="{FF2B5EF4-FFF2-40B4-BE49-F238E27FC236}">
                  <a16:creationId xmlns:a16="http://schemas.microsoft.com/office/drawing/2014/main" id="{818C62D9-1881-4268-AEF0-6B0E5978C6EF}"/>
                </a:ext>
              </a:extLst>
            </p:cNvPr>
            <p:cNvGrpSpPr/>
            <p:nvPr/>
          </p:nvGrpSpPr>
          <p:grpSpPr>
            <a:xfrm>
              <a:off x="2611275" y="1576607"/>
              <a:ext cx="1488271" cy="2784270"/>
              <a:chOff x="2611275" y="1535042"/>
              <a:chExt cx="1488271" cy="2784270"/>
            </a:xfrm>
          </p:grpSpPr>
          <p:sp>
            <p:nvSpPr>
              <p:cNvPr id="206" name="Rectangle: Rounded Corners 205">
                <a:extLst>
                  <a:ext uri="{FF2B5EF4-FFF2-40B4-BE49-F238E27FC236}">
                    <a16:creationId xmlns:a16="http://schemas.microsoft.com/office/drawing/2014/main" id="{FB5848AB-7384-0AFC-BD97-7A67DCD82CF1}"/>
                  </a:ext>
                </a:extLst>
              </p:cNvPr>
              <p:cNvSpPr/>
              <p:nvPr/>
            </p:nvSpPr>
            <p:spPr>
              <a:xfrm>
                <a:off x="2716692" y="2234280"/>
                <a:ext cx="1296585" cy="2085032"/>
              </a:xfrm>
              <a:prstGeom prst="roundRect">
                <a:avLst>
                  <a:gd name="adj" fmla="val 3454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9268E9F3-10F1-1CCF-6FD0-25C9E43CD72E}"/>
                  </a:ext>
                </a:extLst>
              </p:cNvPr>
              <p:cNvSpPr/>
              <p:nvPr/>
            </p:nvSpPr>
            <p:spPr>
              <a:xfrm>
                <a:off x="2715672" y="3048119"/>
                <a:ext cx="1286332" cy="897618"/>
              </a:xfrm>
              <a:prstGeom prst="rect">
                <a:avLst/>
              </a:prstGeom>
              <a:ln>
                <a:noFill/>
              </a:ln>
            </p:spPr>
            <p:txBody>
              <a:bodyPr wrap="square" anchor="ctr">
                <a:spAutoFit/>
              </a:bodyPr>
              <a:lstStyle/>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Larger scale, more diverse language understanding and generation.</a:t>
                </a:r>
                <a:endParaRPr lang="en-IN" sz="900">
                  <a:solidFill>
                    <a:schemeClr val="tx2">
                      <a:lumMod val="65000"/>
                      <a:lumOff val="35000"/>
                    </a:schemeClr>
                  </a:solidFill>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332F7546-B8DB-30C1-2C01-215E3B15E126}"/>
                  </a:ext>
                </a:extLst>
              </p:cNvPr>
              <p:cNvSpPr/>
              <p:nvPr/>
            </p:nvSpPr>
            <p:spPr>
              <a:xfrm>
                <a:off x="2787219" y="1598982"/>
                <a:ext cx="1153991" cy="1153991"/>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60C8986E-7157-3B59-7812-898751B73188}"/>
                  </a:ext>
                </a:extLst>
              </p:cNvPr>
              <p:cNvSpPr/>
              <p:nvPr/>
            </p:nvSpPr>
            <p:spPr>
              <a:xfrm>
                <a:off x="2728335" y="1535042"/>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6" name="Oval 85">
                <a:extLst>
                  <a:ext uri="{FF2B5EF4-FFF2-40B4-BE49-F238E27FC236}">
                    <a16:creationId xmlns:a16="http://schemas.microsoft.com/office/drawing/2014/main" id="{9CA97A60-F43E-449D-FA86-A309E6294933}"/>
                  </a:ext>
                </a:extLst>
              </p:cNvPr>
              <p:cNvSpPr/>
              <p:nvPr/>
            </p:nvSpPr>
            <p:spPr>
              <a:xfrm>
                <a:off x="2713041" y="2123198"/>
                <a:ext cx="45720" cy="45720"/>
              </a:xfrm>
              <a:prstGeom prst="ellipse">
                <a:avLst/>
              </a:prstGeom>
              <a:solidFill>
                <a:schemeClr val="bg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646C339-BB74-CCF8-5FA7-AEEEF9CDAB90}"/>
                  </a:ext>
                </a:extLst>
              </p:cNvPr>
              <p:cNvSpPr/>
              <p:nvPr/>
            </p:nvSpPr>
            <p:spPr>
              <a:xfrm>
                <a:off x="3970339" y="2120320"/>
                <a:ext cx="45720" cy="45720"/>
              </a:xfrm>
              <a:prstGeom prst="ellipse">
                <a:avLst/>
              </a:prstGeom>
              <a:solidFill>
                <a:schemeClr val="bg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21E042F4-FF15-00F0-838D-B16E46EDC857}"/>
                  </a:ext>
                </a:extLst>
              </p:cNvPr>
              <p:cNvSpPr txBox="1"/>
              <p:nvPr/>
            </p:nvSpPr>
            <p:spPr>
              <a:xfrm>
                <a:off x="2611275" y="2041596"/>
                <a:ext cx="1488271"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rPr>
                  <a:t>GPT-2</a:t>
                </a:r>
                <a:endParaRPr kumimoji="0" lang="en-IN"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endParaRPr>
              </a:p>
            </p:txBody>
          </p:sp>
        </p:grpSp>
        <p:grpSp>
          <p:nvGrpSpPr>
            <p:cNvPr id="202" name="Group 201">
              <a:extLst>
                <a:ext uri="{FF2B5EF4-FFF2-40B4-BE49-F238E27FC236}">
                  <a16:creationId xmlns:a16="http://schemas.microsoft.com/office/drawing/2014/main" id="{F4FFB177-29A7-FABE-1B9B-702BF2A584DC}"/>
                </a:ext>
              </a:extLst>
            </p:cNvPr>
            <p:cNvGrpSpPr/>
            <p:nvPr/>
          </p:nvGrpSpPr>
          <p:grpSpPr>
            <a:xfrm flipV="1">
              <a:off x="3299613" y="4291656"/>
              <a:ext cx="118449" cy="1599826"/>
              <a:chOff x="4020184" y="4176848"/>
              <a:chExt cx="124690" cy="1684125"/>
            </a:xfrm>
          </p:grpSpPr>
          <p:cxnSp>
            <p:nvCxnSpPr>
              <p:cNvPr id="203" name="Straight Connector 202">
                <a:extLst>
                  <a:ext uri="{FF2B5EF4-FFF2-40B4-BE49-F238E27FC236}">
                    <a16:creationId xmlns:a16="http://schemas.microsoft.com/office/drawing/2014/main" id="{F8A675E1-1F2F-2656-8AE7-97877D0BFA61}"/>
                  </a:ext>
                </a:extLst>
              </p:cNvPr>
              <p:cNvCxnSpPr>
                <a:cxnSpLocks/>
              </p:cNvCxnSpPr>
              <p:nvPr/>
            </p:nvCxnSpPr>
            <p:spPr>
              <a:xfrm>
                <a:off x="4082530" y="4176848"/>
                <a:ext cx="0" cy="16841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A287B7E0-34A0-36A9-7767-D6D3055E0712}"/>
                  </a:ext>
                </a:extLst>
              </p:cNvPr>
              <p:cNvSpPr/>
              <p:nvPr/>
            </p:nvSpPr>
            <p:spPr>
              <a:xfrm>
                <a:off x="4020184" y="5736283"/>
                <a:ext cx="124690" cy="124690"/>
              </a:xfrm>
              <a:prstGeom prst="ellipse">
                <a:avLst/>
              </a:prstGeom>
              <a:solidFill>
                <a:schemeClr val="bg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Freeform: Shape 72">
            <a:extLst>
              <a:ext uri="{FF2B5EF4-FFF2-40B4-BE49-F238E27FC236}">
                <a16:creationId xmlns:a16="http://schemas.microsoft.com/office/drawing/2014/main" id="{646B78D3-C0B6-074B-EE96-452AFBFD455E}"/>
              </a:ext>
            </a:extLst>
          </p:cNvPr>
          <p:cNvSpPr/>
          <p:nvPr/>
        </p:nvSpPr>
        <p:spPr>
          <a:xfrm rot="-720000">
            <a:off x="1120773" y="2751706"/>
            <a:ext cx="11243940" cy="2978752"/>
          </a:xfrm>
          <a:custGeom>
            <a:avLst/>
            <a:gdLst>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9" fmla="*/ 11341433 w 11341433"/>
              <a:gd name="connsiteY9" fmla="*/ 0 h 4174849"/>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9" fmla="*/ 11341433 w 11341433"/>
              <a:gd name="connsiteY9" fmla="*/ 0 h 4174849"/>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9" fmla="*/ 11341433 w 11341433"/>
              <a:gd name="connsiteY9" fmla="*/ 0 h 4174849"/>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9" fmla="*/ 11341433 w 11341433"/>
              <a:gd name="connsiteY9" fmla="*/ 0 h 417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41433" h="4174849">
                <a:moveTo>
                  <a:pt x="11341433" y="0"/>
                </a:moveTo>
                <a:cubicBezTo>
                  <a:pt x="11137491" y="478446"/>
                  <a:pt x="11061564" y="962989"/>
                  <a:pt x="11131942" y="1435339"/>
                </a:cubicBezTo>
                <a:lnTo>
                  <a:pt x="10597770" y="942248"/>
                </a:lnTo>
                <a:lnTo>
                  <a:pt x="10591803" y="948366"/>
                </a:lnTo>
                <a:cubicBezTo>
                  <a:pt x="9843591" y="1673881"/>
                  <a:pt x="5290723" y="4969010"/>
                  <a:pt x="7581" y="3996974"/>
                </a:cubicBezTo>
                <a:cubicBezTo>
                  <a:pt x="3199" y="3834918"/>
                  <a:pt x="718" y="3015799"/>
                  <a:pt x="0" y="2776710"/>
                </a:cubicBezTo>
                <a:cubicBezTo>
                  <a:pt x="4251239" y="4137402"/>
                  <a:pt x="8795437" y="1937608"/>
                  <a:pt x="10494111" y="905751"/>
                </a:cubicBezTo>
                <a:lnTo>
                  <a:pt x="10527776" y="877638"/>
                </a:lnTo>
                <a:lnTo>
                  <a:pt x="9927407" y="323441"/>
                </a:lnTo>
                <a:cubicBezTo>
                  <a:pt x="10477997" y="307067"/>
                  <a:pt x="10931051" y="199254"/>
                  <a:pt x="11341433" y="0"/>
                </a:cubicBezTo>
                <a:close/>
              </a:path>
            </a:pathLst>
          </a:custGeom>
          <a:solidFill>
            <a:schemeClr val="bg2">
              <a:lumMod val="95000"/>
            </a:schemeClr>
          </a:solidFill>
          <a:ln>
            <a:noFill/>
          </a:ln>
          <a:effectLst>
            <a:outerShdw blurRad="50800" dist="38100" dir="13500000" algn="b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TextBox 73">
            <a:extLst>
              <a:ext uri="{FF2B5EF4-FFF2-40B4-BE49-F238E27FC236}">
                <a16:creationId xmlns:a16="http://schemas.microsoft.com/office/drawing/2014/main" id="{F6D38351-152A-9F8D-7DC8-29A964EA6501}"/>
              </a:ext>
            </a:extLst>
          </p:cNvPr>
          <p:cNvSpPr txBox="1"/>
          <p:nvPr/>
        </p:nvSpPr>
        <p:spPr>
          <a:xfrm>
            <a:off x="1474397" y="6036205"/>
            <a:ext cx="125358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chemeClr val="accent1"/>
                </a:solidFill>
                <a:effectLst/>
                <a:uLnTx/>
                <a:uFillTx/>
                <a:latin typeface="Century Gothic" panose="020B0502020202020204" pitchFamily="34" charset="0"/>
              </a:rPr>
              <a:t>2018</a:t>
            </a:r>
            <a:endParaRPr kumimoji="0" lang="en-IN" sz="1400" b="1" i="0" u="none" strike="noStrike" kern="1200" cap="none" spc="0" normalizeH="0" baseline="0" noProof="0">
              <a:ln>
                <a:noFill/>
              </a:ln>
              <a:solidFill>
                <a:schemeClr val="accent1"/>
              </a:solidFill>
              <a:effectLst/>
              <a:uLnTx/>
              <a:uFillTx/>
              <a:latin typeface="Century Gothic" panose="020B0502020202020204" pitchFamily="34" charset="0"/>
            </a:endParaRPr>
          </a:p>
        </p:txBody>
      </p:sp>
      <p:sp>
        <p:nvSpPr>
          <p:cNvPr id="71" name="TextBox 70">
            <a:extLst>
              <a:ext uri="{FF2B5EF4-FFF2-40B4-BE49-F238E27FC236}">
                <a16:creationId xmlns:a16="http://schemas.microsoft.com/office/drawing/2014/main" id="{781101B3-4514-1BC8-81B2-876E2E92D444}"/>
              </a:ext>
            </a:extLst>
          </p:cNvPr>
          <p:cNvSpPr txBox="1"/>
          <p:nvPr/>
        </p:nvSpPr>
        <p:spPr>
          <a:xfrm>
            <a:off x="4812078" y="5408854"/>
            <a:ext cx="121887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3"/>
                </a:solidFill>
                <a:effectLst/>
                <a:uLnTx/>
                <a:uFillTx/>
                <a:latin typeface="Century Gothic" panose="020B0502020202020204" pitchFamily="34" charset="0"/>
              </a:rPr>
              <a:t>2021</a:t>
            </a:r>
            <a:endParaRPr kumimoji="0" lang="en-IN" sz="1400" b="1" i="0" u="none" strike="noStrike" kern="1200" cap="none" spc="0" normalizeH="0" baseline="0" noProof="0">
              <a:ln>
                <a:noFill/>
              </a:ln>
              <a:solidFill>
                <a:schemeClr val="accent3"/>
              </a:solidFill>
              <a:effectLst/>
              <a:uLnTx/>
              <a:uFillTx/>
              <a:latin typeface="Century Gothic" panose="020B0502020202020204" pitchFamily="34" charset="0"/>
            </a:endParaRPr>
          </a:p>
        </p:txBody>
      </p:sp>
      <p:sp>
        <p:nvSpPr>
          <p:cNvPr id="72" name="TextBox 71">
            <a:extLst>
              <a:ext uri="{FF2B5EF4-FFF2-40B4-BE49-F238E27FC236}">
                <a16:creationId xmlns:a16="http://schemas.microsoft.com/office/drawing/2014/main" id="{57FC5A1D-44E0-3465-8050-1E5CDE84275D}"/>
              </a:ext>
            </a:extLst>
          </p:cNvPr>
          <p:cNvSpPr txBox="1"/>
          <p:nvPr/>
        </p:nvSpPr>
        <p:spPr>
          <a:xfrm>
            <a:off x="6527825" y="4796447"/>
            <a:ext cx="110042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Century Gothic" panose="020B0502020202020204" pitchFamily="34" charset="0"/>
              </a:rPr>
              <a:t>2023</a:t>
            </a:r>
            <a:endParaRPr kumimoji="0" lang="en-IN" sz="1400" b="1" i="0" u="none" strike="noStrike" kern="1200" cap="none" spc="0" normalizeH="0" baseline="0" noProof="0">
              <a:ln>
                <a:noFill/>
              </a:ln>
              <a:solidFill>
                <a:schemeClr val="accent1"/>
              </a:solidFill>
              <a:effectLst/>
              <a:uLnTx/>
              <a:uFillTx/>
              <a:latin typeface="Century Gothic" panose="020B0502020202020204" pitchFamily="34" charset="0"/>
            </a:endParaRPr>
          </a:p>
        </p:txBody>
      </p:sp>
      <p:sp>
        <p:nvSpPr>
          <p:cNvPr id="75" name="TextBox 74">
            <a:extLst>
              <a:ext uri="{FF2B5EF4-FFF2-40B4-BE49-F238E27FC236}">
                <a16:creationId xmlns:a16="http://schemas.microsoft.com/office/drawing/2014/main" id="{2F071C01-1421-7B20-B445-89D9E26D84E9}"/>
              </a:ext>
            </a:extLst>
          </p:cNvPr>
          <p:cNvSpPr txBox="1"/>
          <p:nvPr/>
        </p:nvSpPr>
        <p:spPr>
          <a:xfrm>
            <a:off x="8407318" y="3987410"/>
            <a:ext cx="64965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Century Gothic" panose="020B0502020202020204" pitchFamily="34" charset="0"/>
              </a:rPr>
              <a:t>2024</a:t>
            </a:r>
            <a:endParaRPr kumimoji="0" lang="en-IN" sz="1400" b="1" i="0" u="none" strike="noStrike" kern="1200" cap="none" spc="0" normalizeH="0" baseline="0" noProof="0">
              <a:ln>
                <a:noFill/>
              </a:ln>
              <a:solidFill>
                <a:schemeClr val="accent2"/>
              </a:solidFill>
              <a:effectLst/>
              <a:uLnTx/>
              <a:uFillTx/>
              <a:latin typeface="Century Gothic" panose="020B0502020202020204" pitchFamily="34" charset="0"/>
            </a:endParaRPr>
          </a:p>
        </p:txBody>
      </p:sp>
      <p:sp>
        <p:nvSpPr>
          <p:cNvPr id="66" name="TextBox 65">
            <a:extLst>
              <a:ext uri="{FF2B5EF4-FFF2-40B4-BE49-F238E27FC236}">
                <a16:creationId xmlns:a16="http://schemas.microsoft.com/office/drawing/2014/main" id="{8DDC5C28-22F4-A0B1-08B8-36158AC92227}"/>
              </a:ext>
            </a:extLst>
          </p:cNvPr>
          <p:cNvSpPr txBox="1"/>
          <p:nvPr/>
        </p:nvSpPr>
        <p:spPr>
          <a:xfrm>
            <a:off x="3268446" y="5882317"/>
            <a:ext cx="99589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Century Gothic" panose="020B0502020202020204" pitchFamily="34" charset="0"/>
              </a:rPr>
              <a:t>2019</a:t>
            </a:r>
            <a:endParaRPr kumimoji="0" lang="en-IN" sz="1400" b="1" i="0" u="none" strike="noStrike" kern="1200" cap="none" spc="0" normalizeH="0" baseline="0" noProof="0">
              <a:ln>
                <a:noFill/>
              </a:ln>
              <a:solidFill>
                <a:schemeClr val="accent2"/>
              </a:solidFill>
              <a:effectLst/>
              <a:uLnTx/>
              <a:uFillTx/>
              <a:latin typeface="Century Gothic" panose="020B0502020202020204" pitchFamily="34" charset="0"/>
            </a:endParaRPr>
          </a:p>
        </p:txBody>
      </p:sp>
      <p:sp>
        <p:nvSpPr>
          <p:cNvPr id="5" name="Title 4">
            <a:extLst>
              <a:ext uri="{FF2B5EF4-FFF2-40B4-BE49-F238E27FC236}">
                <a16:creationId xmlns:a16="http://schemas.microsoft.com/office/drawing/2014/main" id="{47154818-8010-70CC-2E48-F05802E37F84}"/>
              </a:ext>
            </a:extLst>
          </p:cNvPr>
          <p:cNvSpPr>
            <a:spLocks noGrp="1"/>
          </p:cNvSpPr>
          <p:nvPr>
            <p:ph type="title"/>
          </p:nvPr>
        </p:nvSpPr>
        <p:spPr/>
        <p:txBody>
          <a:bodyPr/>
          <a:lstStyle/>
          <a:p>
            <a:r>
              <a:rPr lang="en-US"/>
              <a:t>Timeline of GPT models</a:t>
            </a:r>
          </a:p>
        </p:txBody>
      </p:sp>
    </p:spTree>
    <p:extLst>
      <p:ext uri="{BB962C8B-B14F-4D97-AF65-F5344CB8AC3E}">
        <p14:creationId xmlns:p14="http://schemas.microsoft.com/office/powerpoint/2010/main" val="275678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811CD6-5E2C-05EC-7E4C-CB7415CBA657}"/>
              </a:ext>
            </a:extLst>
          </p:cNvPr>
          <p:cNvSpPr>
            <a:spLocks noGrp="1"/>
          </p:cNvSpPr>
          <p:nvPr>
            <p:ph idx="1"/>
          </p:nvPr>
        </p:nvSpPr>
        <p:spPr/>
        <p:txBody>
          <a:bodyPr/>
          <a:lstStyle/>
          <a:p>
            <a:pPr marL="0" indent="0">
              <a:buNone/>
            </a:pPr>
            <a:r>
              <a:rPr lang="en-US" sz="8000"/>
              <a:t>What is </a:t>
            </a:r>
            <a:r>
              <a:rPr lang="en-US" sz="23900"/>
              <a:t>GPT</a:t>
            </a:r>
            <a:r>
              <a:rPr lang="en-US" sz="13800"/>
              <a:t>?</a:t>
            </a:r>
          </a:p>
        </p:txBody>
      </p:sp>
      <p:sp>
        <p:nvSpPr>
          <p:cNvPr id="3" name="Slide Number Placeholder 2">
            <a:extLst>
              <a:ext uri="{FF2B5EF4-FFF2-40B4-BE49-F238E27FC236}">
                <a16:creationId xmlns:a16="http://schemas.microsoft.com/office/drawing/2014/main" id="{70E2EFC9-A4B4-D5C5-996B-9251443274DE}"/>
              </a:ext>
            </a:extLst>
          </p:cNvPr>
          <p:cNvSpPr>
            <a:spLocks noGrp="1"/>
          </p:cNvSpPr>
          <p:nvPr>
            <p:ph type="sldNum" sz="quarter" idx="12"/>
          </p:nvPr>
        </p:nvSpPr>
        <p:spPr/>
        <p:txBody>
          <a:bodyPr/>
          <a:lstStyle/>
          <a:p>
            <a:fld id="{A068A2F6-7DD8-4F47-BCDF-B3779B9B09D1}" type="slidenum">
              <a:rPr lang="en-US" smtClean="0"/>
              <a:t>32</a:t>
            </a:fld>
            <a:endParaRPr lang="en-US"/>
          </a:p>
        </p:txBody>
      </p:sp>
      <p:sp>
        <p:nvSpPr>
          <p:cNvPr id="4" name="Title 3">
            <a:extLst>
              <a:ext uri="{FF2B5EF4-FFF2-40B4-BE49-F238E27FC236}">
                <a16:creationId xmlns:a16="http://schemas.microsoft.com/office/drawing/2014/main" id="{150EAB22-9E9A-5409-C8C7-210B3B8A092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78343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7FF30C-8D4A-EC84-4E5B-04104107F52A}"/>
              </a:ext>
            </a:extLst>
          </p:cNvPr>
          <p:cNvSpPr>
            <a:spLocks noGrp="1"/>
          </p:cNvSpPr>
          <p:nvPr>
            <p:ph idx="1"/>
          </p:nvPr>
        </p:nvSpPr>
        <p:spPr>
          <a:xfrm>
            <a:off x="838200" y="4258492"/>
            <a:ext cx="10515600" cy="1382894"/>
          </a:xfrm>
        </p:spPr>
        <p:txBody>
          <a:bodyPr/>
          <a:lstStyle/>
          <a:p>
            <a:r>
              <a:rPr lang="en-US" dirty="0"/>
              <a:t>GPT: Generative Pre-trained Transformer</a:t>
            </a:r>
          </a:p>
          <a:p>
            <a:r>
              <a:rPr lang="en-US" dirty="0"/>
              <a:t>GPT: General Purpose Technology</a:t>
            </a:r>
          </a:p>
          <a:p>
            <a:endParaRPr lang="en-US" dirty="0"/>
          </a:p>
        </p:txBody>
      </p:sp>
      <p:sp>
        <p:nvSpPr>
          <p:cNvPr id="4" name="Title 3">
            <a:extLst>
              <a:ext uri="{FF2B5EF4-FFF2-40B4-BE49-F238E27FC236}">
                <a16:creationId xmlns:a16="http://schemas.microsoft.com/office/drawing/2014/main" id="{88E4596F-93CD-34ED-13AD-A9EE8FBA0BF8}"/>
              </a:ext>
            </a:extLst>
          </p:cNvPr>
          <p:cNvSpPr>
            <a:spLocks noGrp="1"/>
          </p:cNvSpPr>
          <p:nvPr>
            <p:ph type="title"/>
          </p:nvPr>
        </p:nvSpPr>
        <p:spPr/>
        <p:txBody>
          <a:bodyPr/>
          <a:lstStyle/>
          <a:p>
            <a:r>
              <a:rPr lang="en-US" dirty="0"/>
              <a:t>GPTs are GPTs</a:t>
            </a:r>
          </a:p>
        </p:txBody>
      </p:sp>
      <p:pic>
        <p:nvPicPr>
          <p:cNvPr id="5" name="Picture 4">
            <a:extLst>
              <a:ext uri="{FF2B5EF4-FFF2-40B4-BE49-F238E27FC236}">
                <a16:creationId xmlns:a16="http://schemas.microsoft.com/office/drawing/2014/main" id="{3EFD3C03-A221-3937-94F0-36F7840A5835}"/>
              </a:ext>
            </a:extLst>
          </p:cNvPr>
          <p:cNvPicPr>
            <a:picLocks noChangeAspect="1"/>
          </p:cNvPicPr>
          <p:nvPr/>
        </p:nvPicPr>
        <p:blipFill>
          <a:blip r:embed="rId3"/>
          <a:stretch>
            <a:fillRect/>
          </a:stretch>
        </p:blipFill>
        <p:spPr>
          <a:xfrm>
            <a:off x="838199" y="2063931"/>
            <a:ext cx="9429207" cy="1549462"/>
          </a:xfrm>
          <a:prstGeom prst="rect">
            <a:avLst/>
          </a:prstGeom>
        </p:spPr>
      </p:pic>
      <p:graphicFrame>
        <p:nvGraphicFramePr>
          <p:cNvPr id="6" name="Table 5">
            <a:extLst>
              <a:ext uri="{FF2B5EF4-FFF2-40B4-BE49-F238E27FC236}">
                <a16:creationId xmlns:a16="http://schemas.microsoft.com/office/drawing/2014/main" id="{7307009E-5499-8A69-EE0B-7B4D685B3D11}"/>
              </a:ext>
            </a:extLst>
          </p:cNvPr>
          <p:cNvGraphicFramePr>
            <a:graphicFrameLocks noGrp="1"/>
          </p:cNvGraphicFramePr>
          <p:nvPr/>
        </p:nvGraphicFramePr>
        <p:xfrm>
          <a:off x="8067403" y="2973313"/>
          <a:ext cx="2330631" cy="640080"/>
        </p:xfrm>
        <a:graphic>
          <a:graphicData uri="http://schemas.openxmlformats.org/drawingml/2006/table">
            <a:tbl>
              <a:tblPr/>
              <a:tblGrid>
                <a:gridCol w="2330631">
                  <a:extLst>
                    <a:ext uri="{9D8B030D-6E8A-4147-A177-3AD203B41FA5}">
                      <a16:colId xmlns:a16="http://schemas.microsoft.com/office/drawing/2014/main" val="4167129021"/>
                    </a:ext>
                  </a:extLst>
                </a:gridCol>
              </a:tblGrid>
              <a:tr h="0">
                <a:tc>
                  <a:txBody>
                    <a:bodyPr/>
                    <a:lstStyle/>
                    <a:p>
                      <a:pPr fontAlgn="t"/>
                      <a:br>
                        <a:rPr lang="en-US" b="0" u="none" strike="noStrike" dirty="0">
                          <a:effectLst/>
                          <a:hlinkClick r:id="rId4"/>
                        </a:rPr>
                      </a:br>
                      <a:r>
                        <a:rPr lang="en-US" b="0" u="none" strike="noStrike" dirty="0">
                          <a:effectLst/>
                          <a:hlinkClick r:id="rId4"/>
                        </a:rPr>
                        <a:t>arXiv:2303.10130</a:t>
                      </a:r>
                      <a:endParaRPr lang="en-US" dirty="0">
                        <a:effectLst/>
                      </a:endParaRPr>
                    </a:p>
                  </a:txBody>
                  <a:tcPr marR="61913">
                    <a:lnL>
                      <a:noFill/>
                    </a:lnL>
                    <a:lnR>
                      <a:noFill/>
                    </a:lnR>
                    <a:lnT>
                      <a:noFill/>
                    </a:lnT>
                    <a:lnB>
                      <a:noFill/>
                    </a:lnB>
                    <a:solidFill>
                      <a:srgbClr val="FFFFFF"/>
                    </a:solidFill>
                  </a:tcPr>
                </a:tc>
                <a:extLst>
                  <a:ext uri="{0D108BD9-81ED-4DB2-BD59-A6C34878D82A}">
                    <a16:rowId xmlns:a16="http://schemas.microsoft.com/office/drawing/2014/main" val="435901693"/>
                  </a:ext>
                </a:extLst>
              </a:tr>
            </a:tbl>
          </a:graphicData>
        </a:graphic>
      </p:graphicFrame>
    </p:spTree>
    <p:extLst>
      <p:ext uri="{BB962C8B-B14F-4D97-AF65-F5344CB8AC3E}">
        <p14:creationId xmlns:p14="http://schemas.microsoft.com/office/powerpoint/2010/main" val="3703063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3F6BC6-12CE-16F0-3F07-D2C9C8CC9C3C}"/>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0AA1CE40-612C-F059-E0CC-79C1326ADE0A}"/>
              </a:ext>
            </a:extLst>
          </p:cNvPr>
          <p:cNvSpPr>
            <a:spLocks noGrp="1"/>
          </p:cNvSpPr>
          <p:nvPr>
            <p:ph type="sldNum" sz="quarter" idx="12"/>
          </p:nvPr>
        </p:nvSpPr>
        <p:spPr/>
        <p:txBody>
          <a:bodyPr/>
          <a:lstStyle/>
          <a:p>
            <a:fld id="{A068A2F6-7DD8-4F47-BCDF-B3779B9B09D1}" type="slidenum">
              <a:rPr lang="en-US" smtClean="0"/>
              <a:t>34</a:t>
            </a:fld>
            <a:endParaRPr lang="en-US"/>
          </a:p>
        </p:txBody>
      </p:sp>
      <p:sp>
        <p:nvSpPr>
          <p:cNvPr id="4" name="Title 3">
            <a:extLst>
              <a:ext uri="{FF2B5EF4-FFF2-40B4-BE49-F238E27FC236}">
                <a16:creationId xmlns:a16="http://schemas.microsoft.com/office/drawing/2014/main" id="{715B199B-6E4D-388C-B2A2-FD3A158D76A7}"/>
              </a:ext>
            </a:extLst>
          </p:cNvPr>
          <p:cNvSpPr>
            <a:spLocks noGrp="1"/>
          </p:cNvSpPr>
          <p:nvPr>
            <p:ph type="title"/>
          </p:nvPr>
        </p:nvSpPr>
        <p:spPr/>
        <p:txBody>
          <a:bodyPr/>
          <a:lstStyle/>
          <a:p>
            <a:endParaRPr lang="en-US"/>
          </a:p>
        </p:txBody>
      </p:sp>
      <p:sp>
        <p:nvSpPr>
          <p:cNvPr id="5" name="Slide Number Placeholder 2">
            <a:extLst>
              <a:ext uri="{FF2B5EF4-FFF2-40B4-BE49-F238E27FC236}">
                <a16:creationId xmlns:a16="http://schemas.microsoft.com/office/drawing/2014/main" id="{CFF99121-2A40-8B54-776B-0953386EA931}"/>
              </a:ext>
            </a:extLst>
          </p:cNvPr>
          <p:cNvSpPr txBox="1">
            <a:spLocks/>
          </p:cNvSpPr>
          <p:nvPr/>
        </p:nvSpPr>
        <p:spPr>
          <a:xfrm>
            <a:off x="9297692" y="6492875"/>
            <a:ext cx="2743200" cy="365125"/>
          </a:xfrm>
          <a:prstGeom prst="rect">
            <a:avLst/>
          </a:prstGeom>
        </p:spPr>
        <p:txBody>
          <a:bodyP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68A2F6-7DD8-4F47-BCDF-B3779B9B09D1}" type="slidenum">
              <a:rPr lang="en-US" smtClean="0"/>
              <a:pPr/>
              <a:t>34</a:t>
            </a:fld>
            <a:endParaRPr lang="en-US"/>
          </a:p>
        </p:txBody>
      </p:sp>
      <p:pic>
        <p:nvPicPr>
          <p:cNvPr id="6" name="Picture 2" descr="Electricity networks | CRE">
            <a:extLst>
              <a:ext uri="{FF2B5EF4-FFF2-40B4-BE49-F238E27FC236}">
                <a16:creationId xmlns:a16="http://schemas.microsoft.com/office/drawing/2014/main" id="{72F71F70-02F0-5E09-6CBF-8169034B1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679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59FBAF-C503-5A6F-38F9-A59A7CF472FF}"/>
              </a:ext>
            </a:extLst>
          </p:cNvPr>
          <p:cNvSpPr>
            <a:spLocks noGrp="1"/>
          </p:cNvSpPr>
          <p:nvPr>
            <p:ph type="sldNum" sz="quarter" idx="12"/>
          </p:nvPr>
        </p:nvSpPr>
        <p:spPr/>
        <p:txBody>
          <a:bodyPr/>
          <a:lstStyle/>
          <a:p>
            <a:fld id="{A068A2F6-7DD8-4F47-BCDF-B3779B9B09D1}" type="slidenum">
              <a:rPr lang="en-US" smtClean="0"/>
              <a:t>35</a:t>
            </a:fld>
            <a:endParaRPr lang="en-US"/>
          </a:p>
        </p:txBody>
      </p:sp>
      <p:sp>
        <p:nvSpPr>
          <p:cNvPr id="4" name="Title 3">
            <a:extLst>
              <a:ext uri="{FF2B5EF4-FFF2-40B4-BE49-F238E27FC236}">
                <a16:creationId xmlns:a16="http://schemas.microsoft.com/office/drawing/2014/main" id="{00EC2C6E-6E62-58F3-656D-935CC2ECDF66}"/>
              </a:ext>
            </a:extLst>
          </p:cNvPr>
          <p:cNvSpPr>
            <a:spLocks noGrp="1"/>
          </p:cNvSpPr>
          <p:nvPr>
            <p:ph type="title"/>
          </p:nvPr>
        </p:nvSpPr>
        <p:spPr>
          <a:xfrm>
            <a:off x="398566" y="388028"/>
            <a:ext cx="10838203" cy="563562"/>
          </a:xfrm>
        </p:spPr>
        <p:txBody>
          <a:bodyPr>
            <a:normAutofit fontScale="90000"/>
          </a:bodyPr>
          <a:lstStyle/>
          <a:p>
            <a:r>
              <a:rPr lang="en-US" dirty="0"/>
              <a:t>Electricity’s Journey as GPT: The Golden Age</a:t>
            </a:r>
          </a:p>
        </p:txBody>
      </p:sp>
      <p:pic>
        <p:nvPicPr>
          <p:cNvPr id="1026" name="Picture 2" descr="Discovering Brilliance The First Electric Light Bulb by Edison in 1879  #history - YouTube">
            <a:extLst>
              <a:ext uri="{FF2B5EF4-FFF2-40B4-BE49-F238E27FC236}">
                <a16:creationId xmlns:a16="http://schemas.microsoft.com/office/drawing/2014/main" id="{2D7A278A-195B-00BE-1C8A-BFC96A509D4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2187162"/>
            <a:ext cx="1623826" cy="9134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7389415-8EF9-349B-3E41-474642C1A52A}"/>
              </a:ext>
            </a:extLst>
          </p:cNvPr>
          <p:cNvCxnSpPr>
            <a:cxnSpLocks/>
          </p:cNvCxnSpPr>
          <p:nvPr/>
        </p:nvCxnSpPr>
        <p:spPr>
          <a:xfrm>
            <a:off x="609600" y="3648867"/>
            <a:ext cx="11431292" cy="0"/>
          </a:xfrm>
          <a:prstGeom prst="straightConnector1">
            <a:avLst/>
          </a:prstGeom>
          <a:ln w="50800">
            <a:solidFill>
              <a:schemeClr val="accent1">
                <a:alpha val="5971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7D121D-3117-8A53-88CD-B5C0B52E7E66}"/>
              </a:ext>
            </a:extLst>
          </p:cNvPr>
          <p:cNvSpPr txBox="1"/>
          <p:nvPr/>
        </p:nvSpPr>
        <p:spPr>
          <a:xfrm>
            <a:off x="504353" y="3883416"/>
            <a:ext cx="1646141" cy="1723549"/>
          </a:xfrm>
          <a:prstGeom prst="rect">
            <a:avLst/>
          </a:prstGeom>
          <a:noFill/>
        </p:spPr>
        <p:txBody>
          <a:bodyPr wrap="square" rtlCol="0">
            <a:spAutoFit/>
          </a:bodyPr>
          <a:lstStyle/>
          <a:p>
            <a:r>
              <a:rPr lang="en-US" sz="1400" b="1" dirty="0"/>
              <a:t>Light</a:t>
            </a:r>
            <a:r>
              <a:rPr lang="zh-CN" altLang="en-US" sz="1400" b="1" dirty="0"/>
              <a:t> </a:t>
            </a:r>
            <a:r>
              <a:rPr lang="en-US" altLang="zh-CN" sz="1400" b="1" dirty="0"/>
              <a:t>Bulb</a:t>
            </a:r>
            <a:r>
              <a:rPr lang="zh-CN" altLang="en-US" sz="1400" b="1" dirty="0"/>
              <a:t>（</a:t>
            </a:r>
            <a:r>
              <a:rPr lang="en-US" altLang="zh-CN" sz="1400" b="1" dirty="0"/>
              <a:t>1879</a:t>
            </a:r>
            <a:r>
              <a:rPr lang="zh-CN" altLang="en-US" sz="1400" b="1" dirty="0"/>
              <a:t>）</a:t>
            </a:r>
            <a:endParaRPr lang="en-US" sz="1400" b="1" dirty="0"/>
          </a:p>
          <a:p>
            <a:pPr marL="285750" indent="-285750">
              <a:buFont typeface="Arial" panose="020B0604020202020204" pitchFamily="34" charset="0"/>
              <a:buChar char="•"/>
            </a:pPr>
            <a:r>
              <a:rPr lang="en-US" sz="1400" dirty="0"/>
              <a:t>First Killer app that wired the world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8" name="Picture 4" descr="1890's Edison Bi-Polar Battery Fan * Complete, Correct &amp; Working -  TechnoGallerie">
            <a:extLst>
              <a:ext uri="{FF2B5EF4-FFF2-40B4-BE49-F238E27FC236}">
                <a16:creationId xmlns:a16="http://schemas.microsoft.com/office/drawing/2014/main" id="{CF859C83-ED65-467D-F318-A22A9644C4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15" t="-5173" r="-3862" b="-11405"/>
          <a:stretch/>
        </p:blipFill>
        <p:spPr bwMode="auto">
          <a:xfrm>
            <a:off x="2596892" y="1758589"/>
            <a:ext cx="1722437" cy="1863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C30A498-7F32-99BA-CA71-790FE5E9A86A}"/>
              </a:ext>
            </a:extLst>
          </p:cNvPr>
          <p:cNvSpPr txBox="1"/>
          <p:nvPr/>
        </p:nvSpPr>
        <p:spPr>
          <a:xfrm>
            <a:off x="2701651" y="3883416"/>
            <a:ext cx="2159360" cy="738664"/>
          </a:xfrm>
          <a:prstGeom prst="rect">
            <a:avLst/>
          </a:prstGeom>
          <a:noFill/>
        </p:spPr>
        <p:txBody>
          <a:bodyPr wrap="square" rtlCol="0">
            <a:spAutoFit/>
          </a:bodyPr>
          <a:lstStyle/>
          <a:p>
            <a:r>
              <a:rPr lang="en-US" sz="1400" b="1" dirty="0"/>
              <a:t>Electric fan(1890)</a:t>
            </a:r>
          </a:p>
          <a:p>
            <a:pPr marL="285750" indent="-285750">
              <a:buFont typeface="Arial" panose="020B0604020202020204" pitchFamily="34" charset="0"/>
              <a:buChar char="•"/>
            </a:pPr>
            <a:r>
              <a:rPr lang="en-US" sz="1400" dirty="0"/>
              <a:t>Golden age to appliances starts</a:t>
            </a:r>
          </a:p>
        </p:txBody>
      </p:sp>
      <p:sp>
        <p:nvSpPr>
          <p:cNvPr id="15" name="TextBox 14">
            <a:extLst>
              <a:ext uri="{FF2B5EF4-FFF2-40B4-BE49-F238E27FC236}">
                <a16:creationId xmlns:a16="http://schemas.microsoft.com/office/drawing/2014/main" id="{0E2DEDEE-7BA0-EB7D-DFDF-162712729D33}"/>
              </a:ext>
            </a:extLst>
          </p:cNvPr>
          <p:cNvSpPr txBox="1"/>
          <p:nvPr/>
        </p:nvSpPr>
        <p:spPr>
          <a:xfrm>
            <a:off x="4739507" y="3883416"/>
            <a:ext cx="2086678" cy="523220"/>
          </a:xfrm>
          <a:prstGeom prst="rect">
            <a:avLst/>
          </a:prstGeom>
          <a:noFill/>
        </p:spPr>
        <p:txBody>
          <a:bodyPr wrap="square" rtlCol="0">
            <a:spAutoFit/>
          </a:bodyPr>
          <a:lstStyle/>
          <a:p>
            <a:r>
              <a:rPr lang="en-US" sz="1400" b="1" dirty="0"/>
              <a:t>Vacuum cleaner(1905)</a:t>
            </a:r>
          </a:p>
          <a:p>
            <a:pPr marL="285750" indent="-285750">
              <a:buFont typeface="Arial" panose="020B0604020202020204" pitchFamily="34" charset="0"/>
              <a:buChar char="•"/>
            </a:pPr>
            <a:r>
              <a:rPr lang="en-US" sz="1400" dirty="0"/>
              <a:t>Weighted 92 pounds  </a:t>
            </a:r>
          </a:p>
        </p:txBody>
      </p:sp>
      <p:pic>
        <p:nvPicPr>
          <p:cNvPr id="1032" name="Picture 8" descr="first central vac??">
            <a:extLst>
              <a:ext uri="{FF2B5EF4-FFF2-40B4-BE49-F238E27FC236}">
                <a16:creationId xmlns:a16="http://schemas.microsoft.com/office/drawing/2014/main" id="{72B77C48-4505-DD0F-D241-9F2FA4811A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667" y="2160592"/>
            <a:ext cx="1722437" cy="11488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History of toasters: the evolution of appliances created to toast bread  | John Desmond Ltd.">
            <a:extLst>
              <a:ext uri="{FF2B5EF4-FFF2-40B4-BE49-F238E27FC236}">
                <a16:creationId xmlns:a16="http://schemas.microsoft.com/office/drawing/2014/main" id="{EA594087-D807-B5BE-8C6B-0483C203B9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8907" y="2083873"/>
            <a:ext cx="2008630" cy="1302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4E7B843-ED53-B92D-40C5-61E5D21BC84E}"/>
              </a:ext>
            </a:extLst>
          </p:cNvPr>
          <p:cNvSpPr txBox="1"/>
          <p:nvPr/>
        </p:nvSpPr>
        <p:spPr>
          <a:xfrm>
            <a:off x="9947087" y="3911600"/>
            <a:ext cx="1589025" cy="523220"/>
          </a:xfrm>
          <a:prstGeom prst="rect">
            <a:avLst/>
          </a:prstGeom>
          <a:noFill/>
        </p:spPr>
        <p:txBody>
          <a:bodyPr wrap="none" rtlCol="0">
            <a:spAutoFit/>
          </a:bodyPr>
          <a:lstStyle/>
          <a:p>
            <a:r>
              <a:rPr lang="en-US" sz="1400" b="1" dirty="0"/>
              <a:t>Toaster(1912)</a:t>
            </a:r>
          </a:p>
          <a:p>
            <a:pPr marL="285750" indent="-285750">
              <a:buFont typeface="Arial" panose="020B0604020202020204" pitchFamily="34" charset="0"/>
              <a:buChar char="•"/>
            </a:pPr>
            <a:r>
              <a:rPr lang="en-US" sz="1400" dirty="0"/>
              <a:t>a huge success </a:t>
            </a:r>
          </a:p>
        </p:txBody>
      </p:sp>
      <p:sp>
        <p:nvSpPr>
          <p:cNvPr id="18" name="TextBox 17">
            <a:extLst>
              <a:ext uri="{FF2B5EF4-FFF2-40B4-BE49-F238E27FC236}">
                <a16:creationId xmlns:a16="http://schemas.microsoft.com/office/drawing/2014/main" id="{26F6AC2A-E3D3-FF17-4CE5-FEEB7B541D5E}"/>
              </a:ext>
            </a:extLst>
          </p:cNvPr>
          <p:cNvSpPr txBox="1"/>
          <p:nvPr/>
        </p:nvSpPr>
        <p:spPr>
          <a:xfrm>
            <a:off x="7342138" y="3926539"/>
            <a:ext cx="2101794" cy="738664"/>
          </a:xfrm>
          <a:prstGeom prst="rect">
            <a:avLst/>
          </a:prstGeom>
          <a:noFill/>
        </p:spPr>
        <p:txBody>
          <a:bodyPr wrap="none" rtlCol="0">
            <a:spAutoFit/>
          </a:bodyPr>
          <a:lstStyle/>
          <a:p>
            <a:r>
              <a:rPr lang="en-US" sz="1400" b="1" dirty="0"/>
              <a:t>Washing Machine (1910)</a:t>
            </a:r>
          </a:p>
          <a:p>
            <a:pPr marL="285750" indent="-285750">
              <a:buFont typeface="Arial" panose="020B0604020202020204" pitchFamily="34" charset="0"/>
              <a:buChar char="•"/>
            </a:pPr>
            <a:r>
              <a:rPr lang="en-US" sz="1400" dirty="0"/>
              <a:t>Everyone wants it </a:t>
            </a:r>
          </a:p>
          <a:p>
            <a:pPr marL="285750" indent="-285750">
              <a:buFont typeface="Arial" panose="020B0604020202020204" pitchFamily="34" charset="0"/>
              <a:buChar char="•"/>
            </a:pPr>
            <a:r>
              <a:rPr lang="en-US" sz="1400" dirty="0"/>
              <a:t>But it’s dangerous</a:t>
            </a:r>
          </a:p>
        </p:txBody>
      </p:sp>
      <p:sp>
        <p:nvSpPr>
          <p:cNvPr id="20" name="TextBox 19">
            <a:extLst>
              <a:ext uri="{FF2B5EF4-FFF2-40B4-BE49-F238E27FC236}">
                <a16:creationId xmlns:a16="http://schemas.microsoft.com/office/drawing/2014/main" id="{7D41A2F3-5E04-FA3B-6E78-99E5EDA4B582}"/>
              </a:ext>
            </a:extLst>
          </p:cNvPr>
          <p:cNvSpPr txBox="1"/>
          <p:nvPr/>
        </p:nvSpPr>
        <p:spPr>
          <a:xfrm>
            <a:off x="367361" y="5172170"/>
            <a:ext cx="9266134" cy="954107"/>
          </a:xfrm>
          <a:prstGeom prst="rect">
            <a:avLst/>
          </a:prstGeom>
          <a:noFill/>
        </p:spPr>
        <p:txBody>
          <a:bodyPr wrap="square" rtlCol="0">
            <a:spAutoFit/>
          </a:bodyPr>
          <a:lstStyle/>
          <a:p>
            <a:r>
              <a:rPr lang="en-US" altLang="zh-CN" sz="2000" b="1" dirty="0"/>
              <a:t>The Big question:</a:t>
            </a:r>
          </a:p>
          <a:p>
            <a:r>
              <a:rPr lang="en-US" altLang="zh-CN" b="1" dirty="0"/>
              <a:t>We have electricity now</a:t>
            </a:r>
            <a:r>
              <a:rPr lang="en-US" b="1" dirty="0"/>
              <a:t>, what will be the light bulb, the electric fan, the vacuum cleaner, the toaster,  the washing machine in our time? </a:t>
            </a:r>
          </a:p>
        </p:txBody>
      </p:sp>
      <p:sp>
        <p:nvSpPr>
          <p:cNvPr id="23" name="TextBox 22">
            <a:extLst>
              <a:ext uri="{FF2B5EF4-FFF2-40B4-BE49-F238E27FC236}">
                <a16:creationId xmlns:a16="http://schemas.microsoft.com/office/drawing/2014/main" id="{00AD7C12-0402-E75D-BF59-88F250933CD0}"/>
              </a:ext>
            </a:extLst>
          </p:cNvPr>
          <p:cNvSpPr txBox="1"/>
          <p:nvPr/>
        </p:nvSpPr>
        <p:spPr>
          <a:xfrm>
            <a:off x="7379595" y="5823641"/>
            <a:ext cx="4661298" cy="646331"/>
          </a:xfrm>
          <a:prstGeom prst="rect">
            <a:avLst/>
          </a:prstGeom>
          <a:noFill/>
        </p:spPr>
        <p:txBody>
          <a:bodyPr wrap="square" rtlCol="0">
            <a:spAutoFit/>
          </a:bodyPr>
          <a:lstStyle/>
          <a:p>
            <a:r>
              <a:rPr lang="en-US" b="0" i="1">
                <a:solidFill>
                  <a:srgbClr val="040C28"/>
                </a:solidFill>
                <a:effectLst/>
                <a:latin typeface="Google Sans"/>
              </a:rPr>
              <a:t>History doesn't repeat itself, but it often rhymes</a:t>
            </a:r>
          </a:p>
          <a:p>
            <a:pPr algn="r"/>
            <a:r>
              <a:rPr lang="en-US">
                <a:solidFill>
                  <a:schemeClr val="bg2">
                    <a:lumMod val="50000"/>
                  </a:schemeClr>
                </a:solidFill>
                <a:latin typeface="Google Sans"/>
              </a:rPr>
              <a:t>-</a:t>
            </a:r>
            <a:r>
              <a:rPr lang="en-US" b="0" i="0">
                <a:solidFill>
                  <a:schemeClr val="bg2">
                    <a:lumMod val="50000"/>
                  </a:schemeClr>
                </a:solidFill>
                <a:effectLst/>
                <a:highlight>
                  <a:srgbClr val="FFFFFF"/>
                </a:highlight>
                <a:latin typeface="Google Sans"/>
              </a:rPr>
              <a:t>Mark Twain</a:t>
            </a:r>
            <a:endParaRPr lang="en-US">
              <a:solidFill>
                <a:schemeClr val="bg2">
                  <a:lumMod val="50000"/>
                </a:schemeClr>
              </a:solidFill>
            </a:endParaRPr>
          </a:p>
        </p:txBody>
      </p:sp>
      <p:pic>
        <p:nvPicPr>
          <p:cNvPr id="4102" name="Picture 6" descr="artsandculture.google.com">
            <a:extLst>
              <a:ext uri="{FF2B5EF4-FFF2-40B4-BE49-F238E27FC236}">
                <a16:creationId xmlns:a16="http://schemas.microsoft.com/office/drawing/2014/main" id="{81413B65-39DB-5B8B-888C-578C538CBA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2138" y="1445956"/>
            <a:ext cx="1641661" cy="208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0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7" grpId="0"/>
      <p:bldP spid="18" grpId="0"/>
      <p:bldP spid="20"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1717-88BE-A639-A45D-2CA3CAD7A5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A0A8DA-ABD5-C5E1-7B00-94E02AED4E64}"/>
              </a:ext>
            </a:extLst>
          </p:cNvPr>
          <p:cNvSpPr>
            <a:spLocks noGrp="1"/>
          </p:cNvSpPr>
          <p:nvPr>
            <p:ph type="sldNum" sz="quarter" idx="12"/>
          </p:nvPr>
        </p:nvSpPr>
        <p:spPr/>
        <p:txBody>
          <a:bodyPr/>
          <a:lstStyle/>
          <a:p>
            <a:fld id="{A068A2F6-7DD8-4F47-BCDF-B3779B9B09D1}" type="slidenum">
              <a:rPr lang="en-US" smtClean="0"/>
              <a:t>36</a:t>
            </a:fld>
            <a:endParaRPr lang="en-US"/>
          </a:p>
        </p:txBody>
      </p:sp>
      <p:sp>
        <p:nvSpPr>
          <p:cNvPr id="5" name="Title 4">
            <a:extLst>
              <a:ext uri="{FF2B5EF4-FFF2-40B4-BE49-F238E27FC236}">
                <a16:creationId xmlns:a16="http://schemas.microsoft.com/office/drawing/2014/main" id="{A3277D8F-A164-2538-83AB-95C540FD3644}"/>
              </a:ext>
            </a:extLst>
          </p:cNvPr>
          <p:cNvSpPr>
            <a:spLocks noGrp="1"/>
          </p:cNvSpPr>
          <p:nvPr>
            <p:ph type="title"/>
          </p:nvPr>
        </p:nvSpPr>
        <p:spPr>
          <a:xfrm>
            <a:off x="404668" y="549926"/>
            <a:ext cx="10238072" cy="563562"/>
          </a:xfrm>
        </p:spPr>
        <p:txBody>
          <a:bodyPr lIns="91440" tIns="45720" rIns="91440" bIns="45720" anchor="t">
            <a:normAutofit fontScale="90000"/>
          </a:bodyPr>
          <a:lstStyle/>
          <a:p>
            <a:r>
              <a:rPr lang="en-US"/>
              <a:t>Potential: Help with all kinds of problems</a:t>
            </a:r>
          </a:p>
        </p:txBody>
      </p:sp>
      <p:pic>
        <p:nvPicPr>
          <p:cNvPr id="14" name="Picture 13">
            <a:extLst>
              <a:ext uri="{FF2B5EF4-FFF2-40B4-BE49-F238E27FC236}">
                <a16:creationId xmlns:a16="http://schemas.microsoft.com/office/drawing/2014/main" id="{4650AA91-C4AF-43B3-A498-FE28F9CEC2E0}"/>
              </a:ext>
            </a:extLst>
          </p:cNvPr>
          <p:cNvPicPr>
            <a:picLocks noChangeAspect="1"/>
          </p:cNvPicPr>
          <p:nvPr/>
        </p:nvPicPr>
        <p:blipFill>
          <a:blip r:embed="rId3"/>
          <a:stretch>
            <a:fillRect/>
          </a:stretch>
        </p:blipFill>
        <p:spPr>
          <a:xfrm>
            <a:off x="4671999" y="3809364"/>
            <a:ext cx="848111" cy="927847"/>
          </a:xfrm>
          <a:prstGeom prst="rect">
            <a:avLst/>
          </a:prstGeom>
        </p:spPr>
      </p:pic>
      <p:sp>
        <p:nvSpPr>
          <p:cNvPr id="16" name="TextBox 15">
            <a:extLst>
              <a:ext uri="{FF2B5EF4-FFF2-40B4-BE49-F238E27FC236}">
                <a16:creationId xmlns:a16="http://schemas.microsoft.com/office/drawing/2014/main" id="{AEED7878-A558-B42B-41E7-0B4562729558}"/>
              </a:ext>
            </a:extLst>
          </p:cNvPr>
          <p:cNvSpPr txBox="1"/>
          <p:nvPr/>
        </p:nvSpPr>
        <p:spPr>
          <a:xfrm>
            <a:off x="1344706" y="2007951"/>
            <a:ext cx="1550874" cy="369332"/>
          </a:xfrm>
          <a:prstGeom prst="rect">
            <a:avLst/>
          </a:prstGeom>
          <a:noFill/>
        </p:spPr>
        <p:txBody>
          <a:bodyPr wrap="none" rtlCol="0">
            <a:spAutoFit/>
          </a:bodyPr>
          <a:lstStyle/>
          <a:p>
            <a:r>
              <a:rPr lang="en-CN" b="1"/>
              <a:t>Data Modality</a:t>
            </a:r>
          </a:p>
        </p:txBody>
      </p:sp>
      <p:pic>
        <p:nvPicPr>
          <p:cNvPr id="24" name="Picture 23">
            <a:extLst>
              <a:ext uri="{FF2B5EF4-FFF2-40B4-BE49-F238E27FC236}">
                <a16:creationId xmlns:a16="http://schemas.microsoft.com/office/drawing/2014/main" id="{45E462E7-2143-BF21-DEB6-12C802B69919}"/>
              </a:ext>
            </a:extLst>
          </p:cNvPr>
          <p:cNvPicPr>
            <a:picLocks noChangeAspect="1"/>
          </p:cNvPicPr>
          <p:nvPr/>
        </p:nvPicPr>
        <p:blipFill>
          <a:blip r:embed="rId4"/>
          <a:stretch>
            <a:fillRect/>
          </a:stretch>
        </p:blipFill>
        <p:spPr>
          <a:xfrm>
            <a:off x="1344706" y="2520861"/>
            <a:ext cx="1777332" cy="3689439"/>
          </a:xfrm>
          <a:prstGeom prst="rect">
            <a:avLst/>
          </a:prstGeom>
        </p:spPr>
      </p:pic>
      <p:sp>
        <p:nvSpPr>
          <p:cNvPr id="25" name="TextBox 24">
            <a:extLst>
              <a:ext uri="{FF2B5EF4-FFF2-40B4-BE49-F238E27FC236}">
                <a16:creationId xmlns:a16="http://schemas.microsoft.com/office/drawing/2014/main" id="{8EC7FBBB-5692-5545-332F-BBC7626DB653}"/>
              </a:ext>
            </a:extLst>
          </p:cNvPr>
          <p:cNvSpPr txBox="1"/>
          <p:nvPr/>
        </p:nvSpPr>
        <p:spPr>
          <a:xfrm>
            <a:off x="8331902" y="2007951"/>
            <a:ext cx="1968038" cy="369332"/>
          </a:xfrm>
          <a:prstGeom prst="rect">
            <a:avLst/>
          </a:prstGeom>
          <a:noFill/>
        </p:spPr>
        <p:txBody>
          <a:bodyPr wrap="square" rtlCol="0">
            <a:spAutoFit/>
          </a:bodyPr>
          <a:lstStyle/>
          <a:p>
            <a:r>
              <a:rPr lang="en-CN" b="1"/>
              <a:t>Applications</a:t>
            </a:r>
          </a:p>
        </p:txBody>
      </p:sp>
      <p:sp>
        <p:nvSpPr>
          <p:cNvPr id="28" name="TextBox 27">
            <a:extLst>
              <a:ext uri="{FF2B5EF4-FFF2-40B4-BE49-F238E27FC236}">
                <a16:creationId xmlns:a16="http://schemas.microsoft.com/office/drawing/2014/main" id="{6D8BCCD4-5BB3-6461-A924-7E80A5188C33}"/>
              </a:ext>
            </a:extLst>
          </p:cNvPr>
          <p:cNvSpPr txBox="1"/>
          <p:nvPr/>
        </p:nvSpPr>
        <p:spPr>
          <a:xfrm>
            <a:off x="4375524" y="2007951"/>
            <a:ext cx="1486625" cy="369332"/>
          </a:xfrm>
          <a:prstGeom prst="rect">
            <a:avLst/>
          </a:prstGeom>
          <a:noFill/>
        </p:spPr>
        <p:txBody>
          <a:bodyPr wrap="none" rtlCol="0">
            <a:spAutoFit/>
          </a:bodyPr>
          <a:lstStyle/>
          <a:p>
            <a:r>
              <a:rPr lang="en-US" altLang="zh-CN" b="1"/>
              <a:t>Generative</a:t>
            </a:r>
            <a:r>
              <a:rPr lang="zh-CN" altLang="en-US" b="1"/>
              <a:t> </a:t>
            </a:r>
            <a:r>
              <a:rPr lang="en-US" altLang="zh-CN" b="1"/>
              <a:t>AI</a:t>
            </a:r>
            <a:endParaRPr lang="en-CN" b="1"/>
          </a:p>
        </p:txBody>
      </p:sp>
      <p:cxnSp>
        <p:nvCxnSpPr>
          <p:cNvPr id="30" name="Straight Arrow Connector 29">
            <a:extLst>
              <a:ext uri="{FF2B5EF4-FFF2-40B4-BE49-F238E27FC236}">
                <a16:creationId xmlns:a16="http://schemas.microsoft.com/office/drawing/2014/main" id="{C5F91FF6-57B3-8844-AFFD-9BF7651A38F5}"/>
              </a:ext>
            </a:extLst>
          </p:cNvPr>
          <p:cNvCxnSpPr>
            <a:cxnSpLocks/>
          </p:cNvCxnSpPr>
          <p:nvPr/>
        </p:nvCxnSpPr>
        <p:spPr>
          <a:xfrm>
            <a:off x="3137729" y="4365580"/>
            <a:ext cx="114027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87EBD21-06D0-4142-7F1A-0A91F9655B95}"/>
              </a:ext>
            </a:extLst>
          </p:cNvPr>
          <p:cNvCxnSpPr>
            <a:cxnSpLocks/>
          </p:cNvCxnSpPr>
          <p:nvPr/>
        </p:nvCxnSpPr>
        <p:spPr>
          <a:xfrm>
            <a:off x="5827968" y="4365580"/>
            <a:ext cx="114027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517061B4-E64E-85D7-DBB2-225C64066127}"/>
              </a:ext>
            </a:extLst>
          </p:cNvPr>
          <p:cNvPicPr>
            <a:picLocks noChangeAspect="1"/>
          </p:cNvPicPr>
          <p:nvPr/>
        </p:nvPicPr>
        <p:blipFill>
          <a:blip r:embed="rId5"/>
          <a:stretch>
            <a:fillRect/>
          </a:stretch>
        </p:blipFill>
        <p:spPr>
          <a:xfrm>
            <a:off x="7181663" y="2662305"/>
            <a:ext cx="2150465" cy="3310864"/>
          </a:xfrm>
          <a:prstGeom prst="rect">
            <a:avLst/>
          </a:prstGeom>
        </p:spPr>
      </p:pic>
      <p:pic>
        <p:nvPicPr>
          <p:cNvPr id="36" name="Picture 35">
            <a:extLst>
              <a:ext uri="{FF2B5EF4-FFF2-40B4-BE49-F238E27FC236}">
                <a16:creationId xmlns:a16="http://schemas.microsoft.com/office/drawing/2014/main" id="{8C35E1BA-FA3A-5664-B3F1-3B551CD7CFC1}"/>
              </a:ext>
            </a:extLst>
          </p:cNvPr>
          <p:cNvPicPr>
            <a:picLocks noChangeAspect="1"/>
          </p:cNvPicPr>
          <p:nvPr/>
        </p:nvPicPr>
        <p:blipFill>
          <a:blip r:embed="rId6"/>
          <a:stretch>
            <a:fillRect/>
          </a:stretch>
        </p:blipFill>
        <p:spPr>
          <a:xfrm>
            <a:off x="9416546" y="2599841"/>
            <a:ext cx="2641975" cy="3399832"/>
          </a:xfrm>
          <a:prstGeom prst="rect">
            <a:avLst/>
          </a:prstGeom>
        </p:spPr>
      </p:pic>
    </p:spTree>
    <p:extLst>
      <p:ext uri="{BB962C8B-B14F-4D97-AF65-F5344CB8AC3E}">
        <p14:creationId xmlns:p14="http://schemas.microsoft.com/office/powerpoint/2010/main" val="41082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4400" dirty="0"/>
              <a:t>We need </a:t>
            </a:r>
            <a:r>
              <a:rPr lang="en-US" sz="4400" dirty="0">
                <a:solidFill>
                  <a:srgbClr val="FF0000"/>
                </a:solidFill>
              </a:rPr>
              <a:t>critical thinking </a:t>
            </a:r>
            <a:r>
              <a:rPr lang="en-US" sz="4400" dirty="0"/>
              <a:t>in </a:t>
            </a:r>
            <a:r>
              <a:rPr lang="en-US" sz="6600" dirty="0">
                <a:solidFill>
                  <a:srgbClr val="FF0000"/>
                </a:solidFill>
              </a:rPr>
              <a:t>AI</a:t>
            </a:r>
            <a:endParaRPr lang="en-US" dirty="0"/>
          </a:p>
        </p:txBody>
      </p:sp>
      <p:sp>
        <p:nvSpPr>
          <p:cNvPr id="4" name="Slide Number Placeholder 3"/>
          <p:cNvSpPr>
            <a:spLocks noGrp="1"/>
          </p:cNvSpPr>
          <p:nvPr>
            <p:ph type="sldNum" sz="quarter" idx="12"/>
          </p:nvPr>
        </p:nvSpPr>
        <p:spPr/>
        <p:txBody>
          <a:bodyPr/>
          <a:lstStyle/>
          <a:p>
            <a:fld id="{98808C59-030A-41AB-8B48-6F66C38FF40D}" type="slidenum">
              <a:rPr lang="en-US" smtClean="0"/>
              <a:t>37</a:t>
            </a:fld>
            <a:endParaRPr lang="en-US"/>
          </a:p>
        </p:txBody>
      </p:sp>
    </p:spTree>
    <p:extLst>
      <p:ext uri="{BB962C8B-B14F-4D97-AF65-F5344CB8AC3E}">
        <p14:creationId xmlns:p14="http://schemas.microsoft.com/office/powerpoint/2010/main" val="931898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this course</a:t>
            </a:r>
          </a:p>
        </p:txBody>
      </p:sp>
      <p:sp>
        <p:nvSpPr>
          <p:cNvPr id="3" name="Content Placeholder 2"/>
          <p:cNvSpPr>
            <a:spLocks noGrp="1"/>
          </p:cNvSpPr>
          <p:nvPr>
            <p:ph idx="1"/>
          </p:nvPr>
        </p:nvSpPr>
        <p:spPr/>
        <p:txBody>
          <a:bodyPr>
            <a:normAutofit/>
          </a:bodyPr>
          <a:lstStyle/>
          <a:p>
            <a:r>
              <a:rPr lang="en-US" dirty="0"/>
              <a:t>Equip you with the essential technology foundation to be comfortable and confident with AI </a:t>
            </a:r>
          </a:p>
          <a:p>
            <a:pPr lvl="2"/>
            <a:r>
              <a:rPr lang="en-US" dirty="0"/>
              <a:t>How Neural Net works, training process</a:t>
            </a:r>
          </a:p>
          <a:p>
            <a:pPr lvl="2"/>
            <a:r>
              <a:rPr lang="en-US" dirty="0"/>
              <a:t>CNN, RNN, LSTM, Transformer, Attention, LLM</a:t>
            </a:r>
          </a:p>
          <a:p>
            <a:pPr lvl="2"/>
            <a:r>
              <a:rPr lang="en-US" dirty="0"/>
              <a:t>ChatGPT, Prompt Engineering, RAG, Agentic AI</a:t>
            </a:r>
          </a:p>
          <a:p>
            <a:pPr lvl="2"/>
            <a:r>
              <a:rPr lang="en-US" dirty="0"/>
              <a:t>AI vs Human</a:t>
            </a:r>
          </a:p>
          <a:p>
            <a:pPr marL="914400" lvl="2" indent="0">
              <a:buNone/>
            </a:pPr>
            <a:r>
              <a:rPr lang="en-US" dirty="0"/>
              <a:t> </a:t>
            </a:r>
          </a:p>
          <a:p>
            <a:r>
              <a:rPr lang="en-US" dirty="0"/>
              <a:t>Equip you with the essential business knowledge of AI</a:t>
            </a:r>
          </a:p>
          <a:p>
            <a:pPr lvl="1"/>
            <a:r>
              <a:rPr lang="en-US" dirty="0"/>
              <a:t>What it is good for, what it is NOT good for</a:t>
            </a:r>
          </a:p>
          <a:p>
            <a:pPr lvl="1"/>
            <a:r>
              <a:rPr lang="en-US" dirty="0"/>
              <a:t>How to identify opportunities enabled by AI</a:t>
            </a:r>
          </a:p>
          <a:p>
            <a:pPr lvl="1"/>
            <a:r>
              <a:rPr lang="en-US" dirty="0"/>
              <a:t>How to form AI strategy for business</a:t>
            </a:r>
          </a:p>
          <a:p>
            <a:pPr lvl="1"/>
            <a:endParaRPr lang="en-US" dirty="0"/>
          </a:p>
        </p:txBody>
      </p:sp>
      <p:sp>
        <p:nvSpPr>
          <p:cNvPr id="4" name="Slide Number Placeholder 3"/>
          <p:cNvSpPr>
            <a:spLocks noGrp="1"/>
          </p:cNvSpPr>
          <p:nvPr>
            <p:ph type="sldNum" sz="quarter" idx="12"/>
          </p:nvPr>
        </p:nvSpPr>
        <p:spPr/>
        <p:txBody>
          <a:bodyPr/>
          <a:lstStyle/>
          <a:p>
            <a:fld id="{98808C59-030A-41AB-8B48-6F66C38FF40D}" type="slidenum">
              <a:rPr lang="en-US" smtClean="0"/>
              <a:t>38</a:t>
            </a:fld>
            <a:endParaRPr lang="en-US"/>
          </a:p>
        </p:txBody>
      </p:sp>
    </p:spTree>
    <p:extLst>
      <p:ext uri="{BB962C8B-B14F-4D97-AF65-F5344CB8AC3E}">
        <p14:creationId xmlns:p14="http://schemas.microsoft.com/office/powerpoint/2010/main" val="2546630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a:t>
            </a:r>
          </a:p>
        </p:txBody>
      </p:sp>
      <p:sp>
        <p:nvSpPr>
          <p:cNvPr id="3" name="Content Placeholder 2"/>
          <p:cNvSpPr>
            <a:spLocks noGrp="1"/>
          </p:cNvSpPr>
          <p:nvPr>
            <p:ph idx="1"/>
          </p:nvPr>
        </p:nvSpPr>
        <p:spPr/>
        <p:txBody>
          <a:bodyPr/>
          <a:lstStyle/>
          <a:p>
            <a:endParaRPr lang="en-US" dirty="0"/>
          </a:p>
          <a:p>
            <a:r>
              <a:rPr lang="en-US" dirty="0"/>
              <a:t>Google </a:t>
            </a:r>
            <a:r>
              <a:rPr lang="en-US" dirty="0" err="1"/>
              <a:t>Colab</a:t>
            </a:r>
            <a:endParaRPr lang="en-US" dirty="0"/>
          </a:p>
          <a:p>
            <a:endParaRPr lang="en-US" dirty="0"/>
          </a:p>
          <a:p>
            <a:r>
              <a:rPr lang="en-US" dirty="0" err="1"/>
              <a:t>Keras</a:t>
            </a:r>
            <a:endParaRPr lang="en-US" dirty="0"/>
          </a:p>
        </p:txBody>
      </p:sp>
      <p:sp>
        <p:nvSpPr>
          <p:cNvPr id="4" name="Slide Number Placeholder 3"/>
          <p:cNvSpPr>
            <a:spLocks noGrp="1"/>
          </p:cNvSpPr>
          <p:nvPr>
            <p:ph type="sldNum" sz="quarter" idx="12"/>
          </p:nvPr>
        </p:nvSpPr>
        <p:spPr/>
        <p:txBody>
          <a:bodyPr/>
          <a:lstStyle/>
          <a:p>
            <a:fld id="{98808C59-030A-41AB-8B48-6F66C38FF40D}" type="slidenum">
              <a:rPr lang="en-US" smtClean="0"/>
              <a:t>39</a:t>
            </a:fld>
            <a:endParaRPr lang="en-US"/>
          </a:p>
        </p:txBody>
      </p:sp>
      <p:pic>
        <p:nvPicPr>
          <p:cNvPr id="3079" name="Picture 7" descr="Image result for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138" y="4156756"/>
            <a:ext cx="3420162" cy="1928813"/>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037" y="4657895"/>
            <a:ext cx="3400117" cy="92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475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78357E-FB47-9272-839D-82BA83769532}"/>
              </a:ext>
            </a:extLst>
          </p:cNvPr>
          <p:cNvSpPr>
            <a:spLocks noGrp="1"/>
          </p:cNvSpPr>
          <p:nvPr>
            <p:ph type="body" sz="quarter" idx="10"/>
          </p:nvPr>
        </p:nvSpPr>
        <p:spPr>
          <a:xfrm>
            <a:off x="745637" y="513319"/>
            <a:ext cx="10575507" cy="647700"/>
          </a:xfrm>
        </p:spPr>
        <p:txBody>
          <a:bodyPr/>
          <a:lstStyle/>
          <a:p>
            <a:r>
              <a:rPr lang="en-GB" dirty="0" err="1">
                <a:solidFill>
                  <a:schemeClr val="bg1"/>
                </a:solidFill>
                <a:latin typeface="Inter"/>
                <a:cs typeface="Suisse int'l Bold"/>
              </a:rPr>
              <a:t>DiaSocial</a:t>
            </a:r>
            <a:r>
              <a:rPr lang="en-GB" dirty="0">
                <a:solidFill>
                  <a:schemeClr val="bg1"/>
                </a:solidFill>
                <a:latin typeface="Inter"/>
                <a:cs typeface="Suisse int'l Bold"/>
              </a:rPr>
              <a:t> App </a:t>
            </a:r>
          </a:p>
        </p:txBody>
      </p:sp>
      <p:sp>
        <p:nvSpPr>
          <p:cNvPr id="4" name="Text Placeholder 3">
            <a:extLst>
              <a:ext uri="{FF2B5EF4-FFF2-40B4-BE49-F238E27FC236}">
                <a16:creationId xmlns:a16="http://schemas.microsoft.com/office/drawing/2014/main" id="{3E0D8CB8-B901-DA71-90B6-3F1679548BE9}"/>
              </a:ext>
            </a:extLst>
          </p:cNvPr>
          <p:cNvSpPr>
            <a:spLocks noGrp="1"/>
          </p:cNvSpPr>
          <p:nvPr>
            <p:ph type="body" sz="quarter" idx="11"/>
          </p:nvPr>
        </p:nvSpPr>
        <p:spPr>
          <a:xfrm>
            <a:off x="745637" y="1404650"/>
            <a:ext cx="10658475" cy="606354"/>
          </a:xfrm>
        </p:spPr>
        <p:txBody>
          <a:bodyPr>
            <a:normAutofit/>
          </a:bodyPr>
          <a:lstStyle/>
          <a:p>
            <a:pPr>
              <a:lnSpc>
                <a:spcPct val="150000"/>
              </a:lnSpc>
            </a:pPr>
            <a:r>
              <a:rPr lang="en-GB" dirty="0"/>
              <a:t>27-patient pilot in 2015, with VA Baltimore </a:t>
            </a:r>
          </a:p>
        </p:txBody>
      </p:sp>
      <p:sp>
        <p:nvSpPr>
          <p:cNvPr id="7" name="Text Placeholder 6">
            <a:extLst>
              <a:ext uri="{FF2B5EF4-FFF2-40B4-BE49-F238E27FC236}">
                <a16:creationId xmlns:a16="http://schemas.microsoft.com/office/drawing/2014/main" id="{02A8A33D-57F8-5DD7-441E-14330FA83C14}"/>
              </a:ext>
            </a:extLst>
          </p:cNvPr>
          <p:cNvSpPr>
            <a:spLocks noGrp="1"/>
          </p:cNvSpPr>
          <p:nvPr>
            <p:ph type="body" sz="quarter" idx="15"/>
          </p:nvPr>
        </p:nvSpPr>
        <p:spPr>
          <a:xfrm>
            <a:off x="4750542" y="3308615"/>
            <a:ext cx="2736304" cy="2280626"/>
          </a:xfrm>
        </p:spPr>
        <p:txBody>
          <a:bodyPr/>
          <a:lstStyle/>
          <a:p>
            <a:endParaRPr lang="en-US" sz="1200" dirty="0">
              <a:latin typeface="Cambria" panose="02040503050406030204" pitchFamily="18" charset="0"/>
              <a:ea typeface="SimSun" panose="02010600030101010101" pitchFamily="2" charset="-122"/>
              <a:cs typeface="Times New Roman" panose="02020603050405020304" pitchFamily="18" charset="0"/>
            </a:endParaRPr>
          </a:p>
        </p:txBody>
      </p:sp>
      <p:sp>
        <p:nvSpPr>
          <p:cNvPr id="8" name="Text Placeholder 7">
            <a:extLst>
              <a:ext uri="{FF2B5EF4-FFF2-40B4-BE49-F238E27FC236}">
                <a16:creationId xmlns:a16="http://schemas.microsoft.com/office/drawing/2014/main" id="{4C16128C-E8C5-75A7-4287-9D4B46AD9D6B}"/>
              </a:ext>
            </a:extLst>
          </p:cNvPr>
          <p:cNvSpPr>
            <a:spLocks noGrp="1"/>
          </p:cNvSpPr>
          <p:nvPr>
            <p:ph type="body" sz="quarter" idx="16"/>
          </p:nvPr>
        </p:nvSpPr>
        <p:spPr>
          <a:xfrm>
            <a:off x="8200673" y="2063325"/>
            <a:ext cx="2736304" cy="360412"/>
          </a:xfrm>
        </p:spPr>
        <p:txBody>
          <a:bodyPr/>
          <a:lstStyle/>
          <a:p>
            <a:r>
              <a:rPr lang="en-GB" dirty="0">
                <a:cs typeface="Suisse int'l Bold" panose="020B0804000000000000" pitchFamily="34" charset="-78"/>
              </a:rPr>
              <a:t>User comments</a:t>
            </a:r>
          </a:p>
        </p:txBody>
      </p:sp>
      <p:sp>
        <p:nvSpPr>
          <p:cNvPr id="9" name="Text Placeholder 8">
            <a:extLst>
              <a:ext uri="{FF2B5EF4-FFF2-40B4-BE49-F238E27FC236}">
                <a16:creationId xmlns:a16="http://schemas.microsoft.com/office/drawing/2014/main" id="{6860AA87-3F0C-D1B7-9A8F-5ACA8BDEC997}"/>
              </a:ext>
            </a:extLst>
          </p:cNvPr>
          <p:cNvSpPr>
            <a:spLocks noGrp="1"/>
          </p:cNvSpPr>
          <p:nvPr>
            <p:ph type="body" sz="quarter" idx="17"/>
          </p:nvPr>
        </p:nvSpPr>
        <p:spPr>
          <a:xfrm>
            <a:off x="8200673" y="2449378"/>
            <a:ext cx="2736304" cy="2724120"/>
          </a:xfrm>
        </p:spPr>
        <p:txBody>
          <a:bodyPr/>
          <a:lstStyle/>
          <a:p>
            <a:pPr marL="190510" indent="-190510">
              <a:buFont typeface="Arial" panose="020B0604020202020204" pitchFamily="34" charset="0"/>
              <a:buChar char="•"/>
            </a:pPr>
            <a:r>
              <a:rPr lang="en-US" sz="1200" i="1" dirty="0">
                <a:latin typeface="Arial" panose="020B0604020202020204" pitchFamily="34" charset="0"/>
                <a:ea typeface="SimSun" panose="02010600030101010101" pitchFamily="2" charset="-122"/>
                <a:cs typeface="Times New Roman" panose="02020603050405020304" pitchFamily="18" charset="0"/>
              </a:rPr>
              <a:t>“I used it to do the input on the medications, the exercise I did, and my food intake for my 3 meals. I got to the place where it was like second nature to want to put it in, and it worked out nice.”</a:t>
            </a:r>
          </a:p>
          <a:p>
            <a:endParaRPr lang="en-US" sz="1200" i="1" dirty="0">
              <a:latin typeface="Arial" panose="020B0604020202020204" pitchFamily="34" charset="0"/>
              <a:ea typeface="SimSun" panose="02010600030101010101" pitchFamily="2" charset="-122"/>
              <a:cs typeface="Times New Roman" panose="02020603050405020304" pitchFamily="18" charset="0"/>
            </a:endParaRPr>
          </a:p>
          <a:p>
            <a:pPr marL="190510" indent="-190510">
              <a:buFont typeface="Arial" panose="020B0604020202020204" pitchFamily="34" charset="0"/>
              <a:buChar char="•"/>
            </a:pPr>
            <a:r>
              <a:rPr lang="en-US" sz="1200" i="1" dirty="0">
                <a:latin typeface="Arial" panose="020B0604020202020204" pitchFamily="34" charset="0"/>
                <a:ea typeface="SimSun" panose="02010600030101010101" pitchFamily="2" charset="-122"/>
                <a:cs typeface="Times New Roman" panose="02020603050405020304" pitchFamily="18" charset="0"/>
              </a:rPr>
              <a:t>“Well previously I wasn’t really managing well, this tool has been helping me. This thing can go on for another year as far as I’m concerned.”</a:t>
            </a:r>
            <a:endParaRPr lang="en-US" sz="1200" dirty="0">
              <a:latin typeface="Cambria" panose="02040503050406030204" pitchFamily="18" charset="0"/>
              <a:ea typeface="SimSun" panose="02010600030101010101" pitchFamily="2" charset="-122"/>
              <a:cs typeface="Times New Roman" panose="02020603050405020304" pitchFamily="18" charset="0"/>
            </a:endParaRPr>
          </a:p>
          <a:p>
            <a:endParaRPr lang="en-US" sz="1200" dirty="0">
              <a:latin typeface="Cambria" panose="02040503050406030204" pitchFamily="18" charset="0"/>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C7245CF8-87F7-3D44-5396-E422B88A92C2}"/>
              </a:ext>
            </a:extLst>
          </p:cNvPr>
          <p:cNvGrpSpPr/>
          <p:nvPr/>
        </p:nvGrpSpPr>
        <p:grpSpPr>
          <a:xfrm>
            <a:off x="1178823" y="2481315"/>
            <a:ext cx="2044293" cy="2958591"/>
            <a:chOff x="2642148" y="901824"/>
            <a:chExt cx="3624277" cy="5956176"/>
          </a:xfrm>
        </p:grpSpPr>
        <p:pic>
          <p:nvPicPr>
            <p:cNvPr id="13" name="Picture 12" descr="Screenshot 2015-01-22 11.57.40.png">
              <a:extLst>
                <a:ext uri="{FF2B5EF4-FFF2-40B4-BE49-F238E27FC236}">
                  <a16:creationId xmlns:a16="http://schemas.microsoft.com/office/drawing/2014/main" id="{154913CD-EF64-0FDE-2EEE-6DCE6D4CF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148" y="901824"/>
              <a:ext cx="3624277" cy="5956176"/>
            </a:xfrm>
            <a:prstGeom prst="rect">
              <a:avLst/>
            </a:prstGeom>
          </p:spPr>
        </p:pic>
        <p:pic>
          <p:nvPicPr>
            <p:cNvPr id="14" name="Picture 13" descr="Screenshot 2015-01-22 11.23.27.png">
              <a:extLst>
                <a:ext uri="{FF2B5EF4-FFF2-40B4-BE49-F238E27FC236}">
                  <a16:creationId xmlns:a16="http://schemas.microsoft.com/office/drawing/2014/main" id="{C53E9419-C7F8-15D0-41A0-01B5A7F11646}"/>
                </a:ext>
              </a:extLst>
            </p:cNvPr>
            <p:cNvPicPr>
              <a:picLocks noChangeAspect="1"/>
            </p:cNvPicPr>
            <p:nvPr/>
          </p:nvPicPr>
          <p:blipFill rotWithShape="1">
            <a:blip r:embed="rId3">
              <a:extLst>
                <a:ext uri="{28A0092B-C50C-407E-A947-70E740481C1C}">
                  <a14:useLocalDpi xmlns:a14="http://schemas.microsoft.com/office/drawing/2010/main" val="0"/>
                </a:ext>
              </a:extLst>
            </a:blip>
            <a:srcRect l="2457" t="4942" r="75585" b="7812"/>
            <a:stretch/>
          </p:blipFill>
          <p:spPr>
            <a:xfrm>
              <a:off x="3147313" y="3984588"/>
              <a:ext cx="493408" cy="671766"/>
            </a:xfrm>
            <a:prstGeom prst="rect">
              <a:avLst/>
            </a:prstGeom>
          </p:spPr>
        </p:pic>
      </p:grpSp>
      <p:pic>
        <p:nvPicPr>
          <p:cNvPr id="15" name="Content Placeholder 4" descr="DiaSocial patient snapshot screen-4.png">
            <a:extLst>
              <a:ext uri="{FF2B5EF4-FFF2-40B4-BE49-F238E27FC236}">
                <a16:creationId xmlns:a16="http://schemas.microsoft.com/office/drawing/2014/main" id="{3DDA9C3C-0B48-C275-1274-29B6CC6531EB}"/>
              </a:ext>
            </a:extLst>
          </p:cNvPr>
          <p:cNvPicPr>
            <a:picLocks noChangeAspect="1"/>
          </p:cNvPicPr>
          <p:nvPr/>
        </p:nvPicPr>
        <p:blipFill>
          <a:blip r:embed="rId4">
            <a:extLst>
              <a:ext uri="{28A0092B-C50C-407E-A947-70E740481C1C}">
                <a14:useLocalDpi xmlns:a14="http://schemas.microsoft.com/office/drawing/2010/main" val="0"/>
              </a:ext>
            </a:extLst>
          </a:blip>
          <a:srcRect t="-1257" b="-1257"/>
          <a:stretch>
            <a:fillRect/>
          </a:stretch>
        </p:blipFill>
        <p:spPr>
          <a:xfrm>
            <a:off x="4594694" y="4113405"/>
            <a:ext cx="2946400" cy="1691452"/>
          </a:xfrm>
          <a:prstGeom prst="rect">
            <a:avLst/>
          </a:prstGeom>
          <a:ln>
            <a:noFill/>
          </a:ln>
          <a:effectLst>
            <a:outerShdw blurRad="292100" dist="139700" dir="2700000" algn="tl" rotWithShape="0">
              <a:srgbClr val="333333">
                <a:alpha val="65000"/>
              </a:srgbClr>
            </a:outerShdw>
          </a:effectLst>
        </p:spPr>
      </p:pic>
      <p:pic>
        <p:nvPicPr>
          <p:cNvPr id="17" name="Picture 16" descr="Sample DiaSocial meds entry page-4.png">
            <a:extLst>
              <a:ext uri="{FF2B5EF4-FFF2-40B4-BE49-F238E27FC236}">
                <a16:creationId xmlns:a16="http://schemas.microsoft.com/office/drawing/2014/main" id="{BC84713E-8296-298E-870A-E78278A6ED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894" y="2063326"/>
            <a:ext cx="3048000" cy="1650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625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doing cutting-edge stuff</a:t>
            </a:r>
          </a:p>
        </p:txBody>
      </p:sp>
      <p:sp>
        <p:nvSpPr>
          <p:cNvPr id="3" name="Content Placeholder 2"/>
          <p:cNvSpPr>
            <a:spLocks noGrp="1"/>
          </p:cNvSpPr>
          <p:nvPr>
            <p:ph idx="1"/>
          </p:nvPr>
        </p:nvSpPr>
        <p:spPr/>
        <p:txBody>
          <a:bodyPr>
            <a:normAutofit fontScale="92500" lnSpcReduction="10000"/>
          </a:bodyPr>
          <a:lstStyle/>
          <a:p>
            <a:r>
              <a:rPr lang="en-US" dirty="0"/>
              <a:t>Technology is evolving really fast</a:t>
            </a:r>
          </a:p>
          <a:p>
            <a:pPr lvl="1"/>
            <a:r>
              <a:rPr lang="en-US" dirty="0"/>
              <a:t>Hadoop 1.0 -&gt; 2.0 -&gt; 2.6 -&gt; 2.7-&gt;3.0-&gt;3.1</a:t>
            </a:r>
          </a:p>
          <a:p>
            <a:pPr lvl="1"/>
            <a:r>
              <a:rPr lang="en-US" dirty="0"/>
              <a:t>Spark -&gt;1.0-&gt;2.0-&gt;2.3</a:t>
            </a:r>
          </a:p>
          <a:p>
            <a:pPr lvl="1"/>
            <a:r>
              <a:rPr lang="en-US" dirty="0"/>
              <a:t>GPT 3 -&gt;3.5-&gt;4-&gt;4o -&gt; o1 -&gt;o3</a:t>
            </a:r>
          </a:p>
          <a:p>
            <a:pPr lvl="1"/>
            <a:endParaRPr lang="en-US" dirty="0"/>
          </a:p>
          <a:p>
            <a:pPr marL="228600" lvl="1">
              <a:spcBef>
                <a:spcPts val="1000"/>
              </a:spcBef>
            </a:pPr>
            <a:r>
              <a:rPr lang="en-US" dirty="0"/>
              <a:t>It is not the old RDBMS (40+ years of development)</a:t>
            </a:r>
          </a:p>
          <a:p>
            <a:pPr marL="228600" lvl="1">
              <a:spcBef>
                <a:spcPts val="1000"/>
              </a:spcBef>
            </a:pPr>
            <a:endParaRPr lang="en-US" dirty="0"/>
          </a:p>
          <a:p>
            <a:pPr marL="228600" lvl="1">
              <a:spcBef>
                <a:spcPts val="1000"/>
              </a:spcBef>
            </a:pPr>
            <a:r>
              <a:rPr lang="en-US" dirty="0"/>
              <a:t>It is not the classical machine learning </a:t>
            </a:r>
          </a:p>
          <a:p>
            <a:pPr marL="685800" lvl="2">
              <a:spcBef>
                <a:spcPts val="1000"/>
              </a:spcBef>
            </a:pPr>
            <a:r>
              <a:rPr lang="en-US" dirty="0"/>
              <a:t>(but </a:t>
            </a:r>
            <a:r>
              <a:rPr lang="en-US"/>
              <a:t>many concepts/skills </a:t>
            </a:r>
            <a:r>
              <a:rPr lang="en-US" dirty="0"/>
              <a:t>you learned there will be very helpful)</a:t>
            </a:r>
          </a:p>
          <a:p>
            <a:endParaRPr lang="en-US" dirty="0"/>
          </a:p>
          <a:p>
            <a:r>
              <a:rPr lang="en-US" dirty="0"/>
              <a:t>Expect the road to be a bit bumpy</a:t>
            </a:r>
          </a:p>
        </p:txBody>
      </p:sp>
      <p:sp>
        <p:nvSpPr>
          <p:cNvPr id="4" name="Slide Number Placeholder 3"/>
          <p:cNvSpPr>
            <a:spLocks noGrp="1"/>
          </p:cNvSpPr>
          <p:nvPr>
            <p:ph type="sldNum" sz="quarter" idx="12"/>
          </p:nvPr>
        </p:nvSpPr>
        <p:spPr/>
        <p:txBody>
          <a:bodyPr/>
          <a:lstStyle/>
          <a:p>
            <a:fld id="{98808C59-030A-41AB-8B48-6F66C38FF40D}" type="slidenum">
              <a:rPr lang="en-US" smtClean="0"/>
              <a:t>40</a:t>
            </a:fld>
            <a:endParaRPr lang="en-US"/>
          </a:p>
        </p:txBody>
      </p:sp>
    </p:spTree>
    <p:extLst>
      <p:ext uri="{BB962C8B-B14F-4D97-AF65-F5344CB8AC3E}">
        <p14:creationId xmlns:p14="http://schemas.microsoft.com/office/powerpoint/2010/main" val="671039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hopefully the experience will be very rewarding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8808C59-030A-41AB-8B48-6F66C38FF40D}" type="slidenum">
              <a:rPr lang="en-US" smtClean="0"/>
              <a:t>41</a:t>
            </a:fld>
            <a:endParaRPr lang="en-US"/>
          </a:p>
        </p:txBody>
      </p:sp>
      <p:pic>
        <p:nvPicPr>
          <p:cNvPr id="15362" name="Picture 2" descr="https://mbman.files.wordpress.com/2013/03/road-ahea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698" y="2109644"/>
            <a:ext cx="7350453" cy="417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02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a:bodyPr>
          <a:lstStyle/>
          <a:p>
            <a:r>
              <a:rPr lang="en-US" dirty="0"/>
              <a:t>Lectures</a:t>
            </a:r>
          </a:p>
          <a:p>
            <a:pPr marL="0" indent="0">
              <a:buNone/>
            </a:pPr>
            <a:endParaRPr lang="en-US" dirty="0"/>
          </a:p>
          <a:p>
            <a:r>
              <a:rPr lang="en-US" dirty="0"/>
              <a:t>Assignments</a:t>
            </a:r>
          </a:p>
          <a:p>
            <a:endParaRPr lang="en-US" dirty="0"/>
          </a:p>
          <a:p>
            <a:r>
              <a:rPr lang="en-US" dirty="0"/>
              <a:t>Quizzes</a:t>
            </a:r>
          </a:p>
          <a:p>
            <a:endParaRPr lang="en-US" dirty="0"/>
          </a:p>
          <a:p>
            <a:r>
              <a:rPr lang="en-US" dirty="0"/>
              <a:t>Projects</a:t>
            </a:r>
          </a:p>
        </p:txBody>
      </p:sp>
      <p:sp>
        <p:nvSpPr>
          <p:cNvPr id="4" name="Slide Number Placeholder 3"/>
          <p:cNvSpPr>
            <a:spLocks noGrp="1"/>
          </p:cNvSpPr>
          <p:nvPr>
            <p:ph type="sldNum" sz="quarter" idx="12"/>
          </p:nvPr>
        </p:nvSpPr>
        <p:spPr/>
        <p:txBody>
          <a:bodyPr/>
          <a:lstStyle/>
          <a:p>
            <a:fld id="{98808C59-030A-41AB-8B48-6F66C38FF40D}" type="slidenum">
              <a:rPr lang="en-US" smtClean="0"/>
              <a:t>42</a:t>
            </a:fld>
            <a:endParaRPr lang="en-US"/>
          </a:p>
        </p:txBody>
      </p:sp>
    </p:spTree>
    <p:extLst>
      <p:ext uri="{BB962C8B-B14F-4D97-AF65-F5344CB8AC3E}">
        <p14:creationId xmlns:p14="http://schemas.microsoft.com/office/powerpoint/2010/main" val="119999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d6b8eaf2dd_0_11"/>
          <p:cNvSpPr/>
          <p:nvPr/>
        </p:nvSpPr>
        <p:spPr>
          <a:xfrm>
            <a:off x="357900" y="1500857"/>
            <a:ext cx="11509200" cy="2904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09" name="Google Shape;309;g1d6b8eaf2dd_0_11"/>
          <p:cNvSpPr txBox="1">
            <a:spLocks noGrp="1"/>
          </p:cNvSpPr>
          <p:nvPr>
            <p:ph type="title" idx="4294967295"/>
          </p:nvPr>
        </p:nvSpPr>
        <p:spPr>
          <a:xfrm>
            <a:off x="415600" y="593367"/>
            <a:ext cx="11360800" cy="763600"/>
          </a:xfrm>
          <a:prstGeom prst="rect">
            <a:avLst/>
          </a:prstGeom>
          <a:noFill/>
          <a:ln>
            <a:noFill/>
          </a:ln>
        </p:spPr>
        <p:txBody>
          <a:bodyPr spcFirstLastPara="1" wrap="square" lIns="60950" tIns="60950" rIns="60950" bIns="609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27272"/>
            </a:pPr>
            <a:r>
              <a:rPr lang="en-US" sz="2933" dirty="0">
                <a:solidFill>
                  <a:schemeClr val="bg1"/>
                </a:solidFill>
              </a:rPr>
              <a:t>Predict the change rate of A1C</a:t>
            </a:r>
            <a:endParaRPr sz="2933" dirty="0">
              <a:solidFill>
                <a:schemeClr val="bg1"/>
              </a:solidFill>
            </a:endParaRPr>
          </a:p>
        </p:txBody>
      </p:sp>
      <p:sp>
        <p:nvSpPr>
          <p:cNvPr id="310" name="Google Shape;310;g1d6b8eaf2dd_0_11"/>
          <p:cNvSpPr/>
          <p:nvPr/>
        </p:nvSpPr>
        <p:spPr>
          <a:xfrm>
            <a:off x="9220051" y="635873"/>
            <a:ext cx="2205600" cy="5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261">
              <a:buClr>
                <a:srgbClr val="000000"/>
              </a:buClr>
              <a:buSzPts val="1400"/>
              <a:defRPr/>
            </a:pPr>
            <a:r>
              <a:rPr lang="en" sz="1867" kern="0">
                <a:solidFill>
                  <a:srgbClr val="000000"/>
                </a:solidFill>
                <a:latin typeface="Arial"/>
                <a:ea typeface="Arial"/>
                <a:cs typeface="Arial"/>
                <a:sym typeface="Arial"/>
              </a:rPr>
              <a:t>Encounters </a:t>
            </a:r>
            <a:r>
              <a:rPr lang="en" sz="1867" b="1" kern="0">
                <a:solidFill>
                  <a:srgbClr val="000000"/>
                </a:solidFill>
                <a:latin typeface="Arial"/>
                <a:ea typeface="Arial"/>
                <a:cs typeface="Arial"/>
                <a:sym typeface="Arial"/>
              </a:rPr>
              <a:t>after</a:t>
            </a:r>
            <a:r>
              <a:rPr lang="en" sz="1867" kern="0">
                <a:solidFill>
                  <a:srgbClr val="000000"/>
                </a:solidFill>
                <a:latin typeface="Arial"/>
                <a:ea typeface="Arial"/>
                <a:cs typeface="Arial"/>
                <a:sym typeface="Arial"/>
              </a:rPr>
              <a:t> 1st PD a1c</a:t>
            </a:r>
            <a:endParaRPr sz="1867" kern="0">
              <a:solidFill>
                <a:srgbClr val="000000"/>
              </a:solidFill>
              <a:latin typeface="Arial"/>
              <a:ea typeface="Arial"/>
              <a:cs typeface="Arial"/>
              <a:sym typeface="Arial"/>
            </a:endParaRPr>
          </a:p>
        </p:txBody>
      </p:sp>
      <p:sp>
        <p:nvSpPr>
          <p:cNvPr id="311" name="Google Shape;311;g1d6b8eaf2dd_0_11"/>
          <p:cNvSpPr/>
          <p:nvPr/>
        </p:nvSpPr>
        <p:spPr>
          <a:xfrm>
            <a:off x="4850667" y="2494684"/>
            <a:ext cx="2694000" cy="56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261">
              <a:buClr>
                <a:srgbClr val="000000"/>
              </a:buClr>
              <a:buSzPts val="1400"/>
              <a:defRPr/>
            </a:pPr>
            <a:r>
              <a:rPr lang="en" sz="1867" kern="0">
                <a:solidFill>
                  <a:srgbClr val="000000"/>
                </a:solidFill>
                <a:latin typeface="Arial"/>
                <a:ea typeface="Arial"/>
                <a:cs typeface="Arial"/>
                <a:sym typeface="Arial"/>
              </a:rPr>
              <a:t>Y Definition: </a:t>
            </a:r>
            <a:endParaRPr sz="1867" kern="0">
              <a:solidFill>
                <a:srgbClr val="000000"/>
              </a:solidFill>
              <a:latin typeface="Arial"/>
              <a:ea typeface="Arial"/>
              <a:cs typeface="Arial"/>
              <a:sym typeface="Arial"/>
            </a:endParaRPr>
          </a:p>
          <a:p>
            <a:pPr algn="ctr" defTabSz="1219261">
              <a:buClr>
                <a:srgbClr val="000000"/>
              </a:buClr>
              <a:buSzPts val="1400"/>
              <a:defRPr/>
            </a:pPr>
            <a:r>
              <a:rPr lang="en" sz="1867" kern="0">
                <a:solidFill>
                  <a:srgbClr val="000000"/>
                </a:solidFill>
                <a:latin typeface="Arial"/>
                <a:ea typeface="Arial"/>
                <a:cs typeface="Arial"/>
                <a:sym typeface="Arial"/>
              </a:rPr>
              <a:t>Risk / Diabetic Or Not</a:t>
            </a:r>
            <a:endParaRPr sz="1867" kern="0">
              <a:solidFill>
                <a:srgbClr val="000000"/>
              </a:solidFill>
              <a:latin typeface="Arial"/>
              <a:ea typeface="Arial"/>
              <a:cs typeface="Arial"/>
              <a:sym typeface="Arial"/>
            </a:endParaRPr>
          </a:p>
        </p:txBody>
      </p:sp>
      <p:sp>
        <p:nvSpPr>
          <p:cNvPr id="312" name="Google Shape;312;g1d6b8eaf2dd_0_11"/>
          <p:cNvSpPr/>
          <p:nvPr/>
        </p:nvSpPr>
        <p:spPr>
          <a:xfrm>
            <a:off x="1056800" y="1386724"/>
            <a:ext cx="754800" cy="56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3" name="Google Shape;313;g1d6b8eaf2dd_0_11"/>
          <p:cNvSpPr/>
          <p:nvPr/>
        </p:nvSpPr>
        <p:spPr>
          <a:xfrm>
            <a:off x="2467600" y="1386724"/>
            <a:ext cx="754800" cy="56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4" name="Google Shape;314;g1d6b8eaf2dd_0_11"/>
          <p:cNvSpPr/>
          <p:nvPr/>
        </p:nvSpPr>
        <p:spPr>
          <a:xfrm>
            <a:off x="4145467" y="1386724"/>
            <a:ext cx="754800" cy="56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5" name="Google Shape;315;g1d6b8eaf2dd_0_11"/>
          <p:cNvSpPr/>
          <p:nvPr/>
        </p:nvSpPr>
        <p:spPr>
          <a:xfrm>
            <a:off x="5474967" y="1386724"/>
            <a:ext cx="754800" cy="56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6" name="Google Shape;316;g1d6b8eaf2dd_0_11"/>
          <p:cNvSpPr/>
          <p:nvPr/>
        </p:nvSpPr>
        <p:spPr>
          <a:xfrm>
            <a:off x="6908933" y="1386724"/>
            <a:ext cx="754800" cy="564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7" name="Google Shape;317;g1d6b8eaf2dd_0_11"/>
          <p:cNvSpPr/>
          <p:nvPr/>
        </p:nvSpPr>
        <p:spPr>
          <a:xfrm>
            <a:off x="8482333" y="1386724"/>
            <a:ext cx="754800" cy="564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8" name="Google Shape;318;g1d6b8eaf2dd_0_11"/>
          <p:cNvSpPr/>
          <p:nvPr/>
        </p:nvSpPr>
        <p:spPr>
          <a:xfrm>
            <a:off x="9988967" y="1386724"/>
            <a:ext cx="754800" cy="564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9" name="Google Shape;319;g1d6b8eaf2dd_0_11"/>
          <p:cNvSpPr txBox="1"/>
          <p:nvPr/>
        </p:nvSpPr>
        <p:spPr>
          <a:xfrm>
            <a:off x="11112300" y="1817858"/>
            <a:ext cx="754800" cy="533504"/>
          </a:xfrm>
          <a:prstGeom prst="rect">
            <a:avLst/>
          </a:prstGeom>
          <a:noFill/>
          <a:ln>
            <a:noFill/>
          </a:ln>
        </p:spPr>
        <p:txBody>
          <a:bodyPr spcFirstLastPara="1" wrap="square" lIns="121900" tIns="121900" rIns="121900" bIns="121900" anchor="t" anchorCtr="0">
            <a:spAutoFit/>
          </a:bodyPr>
          <a:lstStyle/>
          <a:p>
            <a:pPr defTabSz="1219261">
              <a:buClr>
                <a:srgbClr val="000000"/>
              </a:buClr>
              <a:buSzPts val="1400"/>
              <a:defRPr/>
            </a:pPr>
            <a:r>
              <a:rPr lang="en" sz="1867" kern="0">
                <a:solidFill>
                  <a:srgbClr val="000000"/>
                </a:solidFill>
                <a:latin typeface="Arial"/>
                <a:ea typeface="Arial"/>
                <a:cs typeface="Arial"/>
                <a:sym typeface="Arial"/>
              </a:rPr>
              <a:t>time</a:t>
            </a:r>
            <a:endParaRPr sz="1867" kern="0">
              <a:solidFill>
                <a:srgbClr val="000000"/>
              </a:solidFill>
              <a:latin typeface="Arial"/>
              <a:ea typeface="Arial"/>
              <a:cs typeface="Arial"/>
              <a:sym typeface="Arial"/>
            </a:endParaRPr>
          </a:p>
        </p:txBody>
      </p:sp>
      <p:sp>
        <p:nvSpPr>
          <p:cNvPr id="320" name="Google Shape;320;g1d6b8eaf2dd_0_11"/>
          <p:cNvSpPr/>
          <p:nvPr/>
        </p:nvSpPr>
        <p:spPr>
          <a:xfrm rot="-5400000">
            <a:off x="3325633" y="79975"/>
            <a:ext cx="299200" cy="44768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21" name="Google Shape;321;g1d6b8eaf2dd_0_11"/>
          <p:cNvSpPr/>
          <p:nvPr/>
        </p:nvSpPr>
        <p:spPr>
          <a:xfrm rot="-5400000">
            <a:off x="8692767" y="326975"/>
            <a:ext cx="299200" cy="39828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pic>
        <p:nvPicPr>
          <p:cNvPr id="322" name="Google Shape;322;g1d6b8eaf2dd_0_11"/>
          <p:cNvPicPr preferRelativeResize="0"/>
          <p:nvPr/>
        </p:nvPicPr>
        <p:blipFill rotWithShape="1">
          <a:blip r:embed="rId3">
            <a:alphaModFix/>
          </a:blip>
          <a:srcRect/>
          <a:stretch/>
        </p:blipFill>
        <p:spPr>
          <a:xfrm>
            <a:off x="2192300" y="3602667"/>
            <a:ext cx="6729432" cy="2763300"/>
          </a:xfrm>
          <a:prstGeom prst="rect">
            <a:avLst/>
          </a:prstGeom>
          <a:noFill/>
          <a:ln>
            <a:noFill/>
          </a:ln>
        </p:spPr>
      </p:pic>
      <p:cxnSp>
        <p:nvCxnSpPr>
          <p:cNvPr id="323" name="Google Shape;323;g1d6b8eaf2dd_0_11"/>
          <p:cNvCxnSpPr/>
          <p:nvPr/>
        </p:nvCxnSpPr>
        <p:spPr>
          <a:xfrm>
            <a:off x="5852369" y="1147523"/>
            <a:ext cx="0" cy="1204000"/>
          </a:xfrm>
          <a:prstGeom prst="straightConnector1">
            <a:avLst/>
          </a:prstGeom>
          <a:noFill/>
          <a:ln w="25400" cap="flat" cmpd="sng">
            <a:solidFill>
              <a:schemeClr val="dk2"/>
            </a:solidFill>
            <a:prstDash val="solid"/>
            <a:round/>
            <a:headEnd type="none" w="sm" len="sm"/>
            <a:tailEnd type="none" w="sm" len="sm"/>
          </a:ln>
        </p:spPr>
      </p:cxnSp>
      <p:sp>
        <p:nvSpPr>
          <p:cNvPr id="324" name="Google Shape;324;g1d6b8eaf2dd_0_11"/>
          <p:cNvSpPr/>
          <p:nvPr/>
        </p:nvSpPr>
        <p:spPr>
          <a:xfrm>
            <a:off x="5740072" y="1510624"/>
            <a:ext cx="224400" cy="317200"/>
          </a:xfrm>
          <a:prstGeom prst="star6">
            <a:avLst>
              <a:gd name="adj" fmla="val 28868"/>
              <a:gd name="hf" fmla="val 115470"/>
            </a:avLst>
          </a:prstGeom>
          <a:solidFill>
            <a:schemeClr val="accent1"/>
          </a:solidFill>
          <a:ln>
            <a:noFill/>
          </a:ln>
        </p:spPr>
        <p:txBody>
          <a:bodyPr spcFirstLastPara="1" wrap="square" lIns="121900" tIns="60933" rIns="121900" bIns="60933" anchor="ctr" anchorCtr="0">
            <a:noAutofit/>
          </a:bodyPr>
          <a:lstStyle/>
          <a:p>
            <a:pPr algn="ctr" defTabSz="1219261">
              <a:buClr>
                <a:srgbClr val="000000"/>
              </a:buClr>
              <a:defRPr/>
            </a:pPr>
            <a:endParaRPr sz="1867" kern="0">
              <a:solidFill>
                <a:srgbClr val="FFFFFF"/>
              </a:solidFill>
              <a:latin typeface="Arial"/>
              <a:ea typeface="Arial"/>
              <a:cs typeface="Arial"/>
              <a:sym typeface="Arial"/>
            </a:endParaRPr>
          </a:p>
        </p:txBody>
      </p:sp>
      <p:cxnSp>
        <p:nvCxnSpPr>
          <p:cNvPr id="325" name="Google Shape;325;g1d6b8eaf2dd_0_11"/>
          <p:cNvCxnSpPr/>
          <p:nvPr/>
        </p:nvCxnSpPr>
        <p:spPr>
          <a:xfrm flipH="1">
            <a:off x="8717000" y="4625367"/>
            <a:ext cx="1206800" cy="789200"/>
          </a:xfrm>
          <a:prstGeom prst="straightConnector1">
            <a:avLst/>
          </a:prstGeom>
          <a:noFill/>
          <a:ln w="9525" cap="flat" cmpd="sng">
            <a:solidFill>
              <a:schemeClr val="dk2"/>
            </a:solidFill>
            <a:prstDash val="solid"/>
            <a:round/>
            <a:headEnd type="none" w="med" len="med"/>
            <a:tailEnd type="triangle" w="med" len="med"/>
          </a:ln>
        </p:spPr>
      </p:cxnSp>
      <p:sp>
        <p:nvSpPr>
          <p:cNvPr id="326" name="Google Shape;326;g1d6b8eaf2dd_0_11"/>
          <p:cNvSpPr txBox="1"/>
          <p:nvPr/>
        </p:nvSpPr>
        <p:spPr>
          <a:xfrm>
            <a:off x="9923800" y="4404934"/>
            <a:ext cx="2005200" cy="820825"/>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Diabetes Medication</a:t>
            </a:r>
            <a:endParaRPr sz="1867" kern="0">
              <a:solidFill>
                <a:srgbClr val="000000"/>
              </a:solidFill>
              <a:latin typeface="Arial"/>
              <a:cs typeface="Arial"/>
              <a:sym typeface="Arial"/>
            </a:endParaRPr>
          </a:p>
        </p:txBody>
      </p:sp>
      <p:sp>
        <p:nvSpPr>
          <p:cNvPr id="327" name="Google Shape;327;g1d6b8eaf2dd_0_11"/>
          <p:cNvSpPr txBox="1"/>
          <p:nvPr/>
        </p:nvSpPr>
        <p:spPr>
          <a:xfrm>
            <a:off x="9570000" y="5414567"/>
            <a:ext cx="2529600" cy="820825"/>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Prediabetes diagnosis (ICD R73)</a:t>
            </a:r>
            <a:endParaRPr sz="1867" kern="0">
              <a:solidFill>
                <a:srgbClr val="000000"/>
              </a:solidFill>
              <a:latin typeface="Arial"/>
              <a:cs typeface="Arial"/>
              <a:sym typeface="Arial"/>
            </a:endParaRPr>
          </a:p>
        </p:txBody>
      </p:sp>
      <p:cxnSp>
        <p:nvCxnSpPr>
          <p:cNvPr id="328" name="Google Shape;328;g1d6b8eaf2dd_0_11"/>
          <p:cNvCxnSpPr>
            <a:stCxn id="327" idx="1"/>
          </p:cNvCxnSpPr>
          <p:nvPr/>
        </p:nvCxnSpPr>
        <p:spPr>
          <a:xfrm flipH="1">
            <a:off x="8682400" y="5824980"/>
            <a:ext cx="887600" cy="197187"/>
          </a:xfrm>
          <a:prstGeom prst="straightConnector1">
            <a:avLst/>
          </a:prstGeom>
          <a:noFill/>
          <a:ln w="9525" cap="flat" cmpd="sng">
            <a:solidFill>
              <a:schemeClr val="dk2"/>
            </a:solidFill>
            <a:prstDash val="solid"/>
            <a:round/>
            <a:headEnd type="none" w="med" len="med"/>
            <a:tailEnd type="triangle" w="med" len="med"/>
          </a:ln>
        </p:spPr>
      </p:cxnSp>
      <p:sp>
        <p:nvSpPr>
          <p:cNvPr id="329" name="Google Shape;329;g1d6b8eaf2dd_0_11"/>
          <p:cNvSpPr txBox="1"/>
          <p:nvPr/>
        </p:nvSpPr>
        <p:spPr>
          <a:xfrm>
            <a:off x="9570000" y="3021634"/>
            <a:ext cx="20052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A1C</a:t>
            </a:r>
            <a:endParaRPr sz="1867" kern="0">
              <a:solidFill>
                <a:srgbClr val="000000"/>
              </a:solidFill>
              <a:latin typeface="Arial"/>
              <a:cs typeface="Arial"/>
              <a:sym typeface="Arial"/>
            </a:endParaRPr>
          </a:p>
        </p:txBody>
      </p:sp>
      <p:cxnSp>
        <p:nvCxnSpPr>
          <p:cNvPr id="330" name="Google Shape;330;g1d6b8eaf2dd_0_11"/>
          <p:cNvCxnSpPr>
            <a:stCxn id="329" idx="1"/>
          </p:cNvCxnSpPr>
          <p:nvPr/>
        </p:nvCxnSpPr>
        <p:spPr>
          <a:xfrm flipH="1">
            <a:off x="8670400" y="3288386"/>
            <a:ext cx="899600" cy="478448"/>
          </a:xfrm>
          <a:prstGeom prst="straightConnector1">
            <a:avLst/>
          </a:prstGeom>
          <a:noFill/>
          <a:ln w="9525" cap="flat" cmpd="sng">
            <a:solidFill>
              <a:schemeClr val="dk2"/>
            </a:solidFill>
            <a:prstDash val="solid"/>
            <a:round/>
            <a:headEnd type="none" w="med" len="med"/>
            <a:tailEnd type="triangle" w="med" len="med"/>
          </a:ln>
        </p:spPr>
      </p:cxnSp>
      <p:sp>
        <p:nvSpPr>
          <p:cNvPr id="331" name="Google Shape;331;g1d6b8eaf2dd_0_11"/>
          <p:cNvSpPr txBox="1"/>
          <p:nvPr/>
        </p:nvSpPr>
        <p:spPr>
          <a:xfrm>
            <a:off x="9740200" y="3765401"/>
            <a:ext cx="2359200" cy="820825"/>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Diabetes diagnosis (ICD E11)</a:t>
            </a:r>
            <a:endParaRPr sz="1867" kern="0">
              <a:solidFill>
                <a:srgbClr val="000000"/>
              </a:solidFill>
              <a:latin typeface="Arial"/>
              <a:cs typeface="Arial"/>
              <a:sym typeface="Arial"/>
            </a:endParaRPr>
          </a:p>
        </p:txBody>
      </p:sp>
      <p:cxnSp>
        <p:nvCxnSpPr>
          <p:cNvPr id="332" name="Google Shape;332;g1d6b8eaf2dd_0_11"/>
          <p:cNvCxnSpPr/>
          <p:nvPr/>
        </p:nvCxnSpPr>
        <p:spPr>
          <a:xfrm flipH="1">
            <a:off x="8616800" y="3979033"/>
            <a:ext cx="1179600" cy="842800"/>
          </a:xfrm>
          <a:prstGeom prst="straightConnector1">
            <a:avLst/>
          </a:prstGeom>
          <a:noFill/>
          <a:ln w="9525" cap="flat" cmpd="sng">
            <a:solidFill>
              <a:schemeClr val="dk2"/>
            </a:solidFill>
            <a:prstDash val="solid"/>
            <a:round/>
            <a:headEnd type="none" w="med" len="med"/>
            <a:tailEnd type="triangle" w="med" len="med"/>
          </a:ln>
        </p:spPr>
      </p:cxnSp>
      <p:sp>
        <p:nvSpPr>
          <p:cNvPr id="333" name="Google Shape;333;g1d6b8eaf2dd_0_11"/>
          <p:cNvSpPr txBox="1"/>
          <p:nvPr/>
        </p:nvSpPr>
        <p:spPr>
          <a:xfrm>
            <a:off x="234700" y="4821834"/>
            <a:ext cx="16952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1st PD A1C</a:t>
            </a:r>
            <a:endParaRPr sz="1867" kern="0">
              <a:solidFill>
                <a:srgbClr val="000000"/>
              </a:solidFill>
              <a:latin typeface="Arial"/>
              <a:cs typeface="Arial"/>
              <a:sym typeface="Arial"/>
            </a:endParaRPr>
          </a:p>
        </p:txBody>
      </p:sp>
      <p:cxnSp>
        <p:nvCxnSpPr>
          <p:cNvPr id="334" name="Google Shape;334;g1d6b8eaf2dd_0_11"/>
          <p:cNvCxnSpPr/>
          <p:nvPr/>
        </p:nvCxnSpPr>
        <p:spPr>
          <a:xfrm>
            <a:off x="1775667" y="5364467"/>
            <a:ext cx="1116000" cy="502800"/>
          </a:xfrm>
          <a:prstGeom prst="straightConnector1">
            <a:avLst/>
          </a:prstGeom>
          <a:noFill/>
          <a:ln w="9525" cap="flat" cmpd="sng">
            <a:solidFill>
              <a:schemeClr val="dk2"/>
            </a:solidFill>
            <a:prstDash val="solid"/>
            <a:round/>
            <a:headEnd type="none" w="med" len="med"/>
            <a:tailEnd type="triangle" w="med" len="med"/>
          </a:ln>
        </p:spPr>
      </p:cxnSp>
      <p:sp>
        <p:nvSpPr>
          <p:cNvPr id="335" name="Google Shape;335;g1d6b8eaf2dd_0_11"/>
          <p:cNvSpPr txBox="1"/>
          <p:nvPr/>
        </p:nvSpPr>
        <p:spPr>
          <a:xfrm>
            <a:off x="3998067" y="3162200"/>
            <a:ext cx="6264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1Y</a:t>
            </a:r>
            <a:endParaRPr sz="1867" kern="0">
              <a:solidFill>
                <a:srgbClr val="000000"/>
              </a:solidFill>
              <a:latin typeface="Arial"/>
              <a:cs typeface="Arial"/>
              <a:sym typeface="Arial"/>
            </a:endParaRPr>
          </a:p>
        </p:txBody>
      </p:sp>
      <p:sp>
        <p:nvSpPr>
          <p:cNvPr id="336" name="Google Shape;336;g1d6b8eaf2dd_0_11"/>
          <p:cNvSpPr txBox="1"/>
          <p:nvPr/>
        </p:nvSpPr>
        <p:spPr>
          <a:xfrm>
            <a:off x="5539067" y="3202667"/>
            <a:ext cx="6264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2Y</a:t>
            </a:r>
            <a:endParaRPr sz="1867" kern="0">
              <a:solidFill>
                <a:srgbClr val="000000"/>
              </a:solidFill>
              <a:latin typeface="Arial"/>
              <a:cs typeface="Arial"/>
              <a:sym typeface="Arial"/>
            </a:endParaRPr>
          </a:p>
        </p:txBody>
      </p:sp>
      <p:sp>
        <p:nvSpPr>
          <p:cNvPr id="337" name="Google Shape;337;g1d6b8eaf2dd_0_11"/>
          <p:cNvSpPr txBox="1"/>
          <p:nvPr/>
        </p:nvSpPr>
        <p:spPr>
          <a:xfrm>
            <a:off x="7204400" y="3202667"/>
            <a:ext cx="6264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3Y</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52037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65F9-AFE9-BA49-BF46-1027DCB102C1}"/>
              </a:ext>
            </a:extLst>
          </p:cNvPr>
          <p:cNvSpPr>
            <a:spLocks noGrp="1"/>
          </p:cNvSpPr>
          <p:nvPr>
            <p:ph type="title"/>
          </p:nvPr>
        </p:nvSpPr>
        <p:spPr/>
        <p:txBody>
          <a:bodyPr/>
          <a:lstStyle/>
          <a:p>
            <a:r>
              <a:rPr lang="en-US"/>
              <a:t>CGM devices</a:t>
            </a:r>
          </a:p>
        </p:txBody>
      </p:sp>
      <p:pic>
        <p:nvPicPr>
          <p:cNvPr id="6" name="Content Placeholder 5" descr="Chart&#10;&#10;Description automatically generated">
            <a:extLst>
              <a:ext uri="{FF2B5EF4-FFF2-40B4-BE49-F238E27FC236}">
                <a16:creationId xmlns:a16="http://schemas.microsoft.com/office/drawing/2014/main" id="{9C41F6C5-6C0F-ED44-A817-2214BE97CD2A}"/>
              </a:ext>
            </a:extLst>
          </p:cNvPr>
          <p:cNvPicPr>
            <a:picLocks noGrp="1" noChangeAspect="1"/>
          </p:cNvPicPr>
          <p:nvPr>
            <p:ph sz="quarter" idx="1"/>
          </p:nvPr>
        </p:nvPicPr>
        <p:blipFill>
          <a:blip r:embed="rId2"/>
          <a:stretch>
            <a:fillRect/>
          </a:stretch>
        </p:blipFill>
        <p:spPr>
          <a:xfrm>
            <a:off x="950844" y="1305178"/>
            <a:ext cx="4832079" cy="4937125"/>
          </a:xfrm>
        </p:spPr>
      </p:pic>
      <p:sp>
        <p:nvSpPr>
          <p:cNvPr id="4" name="Slide Number Placeholder 3">
            <a:extLst>
              <a:ext uri="{FF2B5EF4-FFF2-40B4-BE49-F238E27FC236}">
                <a16:creationId xmlns:a16="http://schemas.microsoft.com/office/drawing/2014/main" id="{29564F9D-000C-634F-BE62-CE2F9B9696A5}"/>
              </a:ext>
            </a:extLst>
          </p:cNvPr>
          <p:cNvSpPr>
            <a:spLocks noGrp="1"/>
          </p:cNvSpPr>
          <p:nvPr>
            <p:ph type="sldNum" sz="quarter" idx="10"/>
          </p:nvPr>
        </p:nvSpPr>
        <p:spPr>
          <a:xfrm>
            <a:off x="151108" y="6480682"/>
            <a:ext cx="2743200" cy="365125"/>
          </a:xfrm>
          <a:prstGeom prst="rect">
            <a:avLst/>
          </a:prstGeom>
        </p:spPr>
        <p:txBody>
          <a:bodyPr/>
          <a:lstStyle>
            <a:defPPr>
              <a:defRPr lang="en-US"/>
            </a:defPPr>
            <a:lvl1pPr marL="0" algn="l"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AZ Innovation Day</a:t>
            </a:r>
          </a:p>
        </p:txBody>
      </p:sp>
      <p:pic>
        <p:nvPicPr>
          <p:cNvPr id="3" name="Content Placeholder 5" descr="A picture containing person, wall, striped, shirt&#10;&#10;Description automatically generated">
            <a:extLst>
              <a:ext uri="{FF2B5EF4-FFF2-40B4-BE49-F238E27FC236}">
                <a16:creationId xmlns:a16="http://schemas.microsoft.com/office/drawing/2014/main" id="{C9344C0A-E51B-63D5-89E4-D9B6EBDA602C}"/>
              </a:ext>
            </a:extLst>
          </p:cNvPr>
          <p:cNvPicPr>
            <a:picLocks noChangeAspect="1"/>
          </p:cNvPicPr>
          <p:nvPr/>
        </p:nvPicPr>
        <p:blipFill>
          <a:blip r:embed="rId3"/>
          <a:stretch>
            <a:fillRect/>
          </a:stretch>
        </p:blipFill>
        <p:spPr>
          <a:xfrm>
            <a:off x="6589643" y="1169504"/>
            <a:ext cx="3702843" cy="4937125"/>
          </a:xfrm>
          <a:prstGeom prst="rect">
            <a:avLst/>
          </a:prstGeom>
        </p:spPr>
      </p:pic>
      <p:sp>
        <p:nvSpPr>
          <p:cNvPr id="5" name="Left Arrow 4">
            <a:extLst>
              <a:ext uri="{FF2B5EF4-FFF2-40B4-BE49-F238E27FC236}">
                <a16:creationId xmlns:a16="http://schemas.microsoft.com/office/drawing/2014/main" id="{6318CF70-1374-1791-8EB5-D8F6978F054A}"/>
              </a:ext>
            </a:extLst>
          </p:cNvPr>
          <p:cNvSpPr/>
          <p:nvPr/>
        </p:nvSpPr>
        <p:spPr>
          <a:xfrm rot="814886">
            <a:off x="8405401" y="4415002"/>
            <a:ext cx="2362200" cy="261491"/>
          </a:xfrm>
          <a:prstGeom prst="lef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54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3CD3-7440-C21E-4DAD-4CE3009E12EF}"/>
              </a:ext>
            </a:extLst>
          </p:cNvPr>
          <p:cNvSpPr>
            <a:spLocks noGrp="1"/>
          </p:cNvSpPr>
          <p:nvPr>
            <p:ph type="title"/>
          </p:nvPr>
        </p:nvSpPr>
        <p:spPr>
          <a:xfrm>
            <a:off x="609600" y="398964"/>
            <a:ext cx="9263170" cy="563562"/>
          </a:xfrm>
        </p:spPr>
        <p:txBody>
          <a:bodyPr/>
          <a:lstStyle/>
          <a:p>
            <a:r>
              <a:rPr lang="en-US" altLang="zh-CN" sz="3200">
                <a:ea typeface="宋体"/>
              </a:rPr>
              <a:t>Foundation Models for Continuous Glucose Monitoring</a:t>
            </a:r>
            <a:endParaRPr lang="en-CN" sz="3200"/>
          </a:p>
        </p:txBody>
      </p:sp>
      <p:sp>
        <p:nvSpPr>
          <p:cNvPr id="4" name="Slide Number Placeholder 3">
            <a:extLst>
              <a:ext uri="{FF2B5EF4-FFF2-40B4-BE49-F238E27FC236}">
                <a16:creationId xmlns:a16="http://schemas.microsoft.com/office/drawing/2014/main" id="{13689FB3-F671-3FB9-EB58-B2FEC6FBBB15}"/>
              </a:ext>
            </a:extLst>
          </p:cNvPr>
          <p:cNvSpPr>
            <a:spLocks noGrp="1"/>
          </p:cNvSpPr>
          <p:nvPr>
            <p:ph type="sldNum" sz="quarter" idx="13"/>
          </p:nvPr>
        </p:nvSpPr>
        <p:spPr/>
        <p:txBody>
          <a:bodyPr/>
          <a:lstStyle/>
          <a:p>
            <a:fld id="{DBA4E684-D84B-E74A-BAD3-84496E53C297}" type="slidenum">
              <a:rPr lang="en-US" smtClean="0"/>
              <a:pPr/>
              <a:t>7</a:t>
            </a:fld>
            <a:endParaRPr lang="en-US"/>
          </a:p>
        </p:txBody>
      </p:sp>
      <p:pic>
        <p:nvPicPr>
          <p:cNvPr id="16" name="Picture 15">
            <a:extLst>
              <a:ext uri="{FF2B5EF4-FFF2-40B4-BE49-F238E27FC236}">
                <a16:creationId xmlns:a16="http://schemas.microsoft.com/office/drawing/2014/main" id="{1D882D45-379A-22B2-9229-A99A09B67C0A}"/>
              </a:ext>
            </a:extLst>
          </p:cNvPr>
          <p:cNvPicPr>
            <a:picLocks noChangeAspect="1"/>
          </p:cNvPicPr>
          <p:nvPr/>
        </p:nvPicPr>
        <p:blipFill>
          <a:blip r:embed="rId2"/>
          <a:stretch>
            <a:fillRect/>
          </a:stretch>
        </p:blipFill>
        <p:spPr>
          <a:xfrm>
            <a:off x="3727720" y="1391012"/>
            <a:ext cx="4381584" cy="2162861"/>
          </a:xfrm>
          <a:prstGeom prst="rect">
            <a:avLst/>
          </a:prstGeom>
        </p:spPr>
      </p:pic>
      <p:sp>
        <p:nvSpPr>
          <p:cNvPr id="17" name="TextBox 16">
            <a:extLst>
              <a:ext uri="{FF2B5EF4-FFF2-40B4-BE49-F238E27FC236}">
                <a16:creationId xmlns:a16="http://schemas.microsoft.com/office/drawing/2014/main" id="{0BC2043B-AB00-5CF5-E086-56F50B161E4D}"/>
              </a:ext>
            </a:extLst>
          </p:cNvPr>
          <p:cNvSpPr txBox="1"/>
          <p:nvPr/>
        </p:nvSpPr>
        <p:spPr>
          <a:xfrm>
            <a:off x="1195644" y="5557737"/>
            <a:ext cx="10193866"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ＭＳ Ｐゴシック"/>
                <a:cs typeface="Arial"/>
              </a:rPr>
              <a:t>Large Sensor Model (LSM): Introduce large foundation models to human glucose sensor data to predict future glucose levels. </a:t>
            </a:r>
            <a:endParaRPr lang="en-US">
              <a:cs typeface="Arial"/>
            </a:endParaRPr>
          </a:p>
        </p:txBody>
      </p:sp>
      <p:pic>
        <p:nvPicPr>
          <p:cNvPr id="18" name="Picture 17">
            <a:extLst>
              <a:ext uri="{FF2B5EF4-FFF2-40B4-BE49-F238E27FC236}">
                <a16:creationId xmlns:a16="http://schemas.microsoft.com/office/drawing/2014/main" id="{99F87D6D-39E8-8E58-4A5C-ED99FFA19EEF}"/>
              </a:ext>
            </a:extLst>
          </p:cNvPr>
          <p:cNvPicPr>
            <a:picLocks noChangeAspect="1"/>
          </p:cNvPicPr>
          <p:nvPr/>
        </p:nvPicPr>
        <p:blipFill rotWithShape="1">
          <a:blip r:embed="rId3"/>
          <a:srcRect l="3239"/>
          <a:stretch/>
        </p:blipFill>
        <p:spPr>
          <a:xfrm>
            <a:off x="302333" y="3748146"/>
            <a:ext cx="5674889" cy="1809591"/>
          </a:xfrm>
          <a:prstGeom prst="rect">
            <a:avLst/>
          </a:prstGeom>
        </p:spPr>
      </p:pic>
      <p:pic>
        <p:nvPicPr>
          <p:cNvPr id="19" name="Picture 18">
            <a:extLst>
              <a:ext uri="{FF2B5EF4-FFF2-40B4-BE49-F238E27FC236}">
                <a16:creationId xmlns:a16="http://schemas.microsoft.com/office/drawing/2014/main" id="{39EF241F-2586-20B3-43FE-7E25B7B35F3F}"/>
              </a:ext>
            </a:extLst>
          </p:cNvPr>
          <p:cNvPicPr>
            <a:picLocks noChangeAspect="1"/>
          </p:cNvPicPr>
          <p:nvPr/>
        </p:nvPicPr>
        <p:blipFill rotWithShape="1">
          <a:blip r:embed="rId4"/>
          <a:srcRect l="2559"/>
          <a:stretch/>
        </p:blipFill>
        <p:spPr>
          <a:xfrm>
            <a:off x="6354454" y="3746634"/>
            <a:ext cx="5664306" cy="1811103"/>
          </a:xfrm>
          <a:prstGeom prst="rect">
            <a:avLst/>
          </a:prstGeom>
        </p:spPr>
      </p:pic>
      <p:sp>
        <p:nvSpPr>
          <p:cNvPr id="20" name="TextBox 19">
            <a:extLst>
              <a:ext uri="{FF2B5EF4-FFF2-40B4-BE49-F238E27FC236}">
                <a16:creationId xmlns:a16="http://schemas.microsoft.com/office/drawing/2014/main" id="{C6D9E045-D4F2-7D6C-1D6A-C8841AE79A50}"/>
              </a:ext>
            </a:extLst>
          </p:cNvPr>
          <p:cNvSpPr txBox="1"/>
          <p:nvPr/>
        </p:nvSpPr>
        <p:spPr>
          <a:xfrm>
            <a:off x="2553968" y="3471147"/>
            <a:ext cx="1388534"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ＭＳ Ｐゴシック"/>
                <a:cs typeface="Arial"/>
              </a:rPr>
              <a:t>Pretraining</a:t>
            </a:r>
            <a:endParaRPr lang="en-US" sz="1200"/>
          </a:p>
        </p:txBody>
      </p:sp>
      <p:sp>
        <p:nvSpPr>
          <p:cNvPr id="21" name="TextBox 20">
            <a:extLst>
              <a:ext uri="{FF2B5EF4-FFF2-40B4-BE49-F238E27FC236}">
                <a16:creationId xmlns:a16="http://schemas.microsoft.com/office/drawing/2014/main" id="{F9CA5C72-AFAE-8DCA-BD63-FB87B1CEFE85}"/>
              </a:ext>
            </a:extLst>
          </p:cNvPr>
          <p:cNvSpPr txBox="1"/>
          <p:nvPr/>
        </p:nvSpPr>
        <p:spPr>
          <a:xfrm>
            <a:off x="9095851" y="3471147"/>
            <a:ext cx="1388534"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ＭＳ Ｐゴシック"/>
                <a:cs typeface="Arial"/>
              </a:rPr>
              <a:t>Prediction</a:t>
            </a:r>
            <a:endParaRPr lang="en-US" sz="1200"/>
          </a:p>
        </p:txBody>
      </p:sp>
    </p:spTree>
    <p:extLst>
      <p:ext uri="{BB962C8B-B14F-4D97-AF65-F5344CB8AC3E}">
        <p14:creationId xmlns:p14="http://schemas.microsoft.com/office/powerpoint/2010/main" val="241891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0DEE30E-A4CA-4368-8B26-CA1A5829B8B8}"/>
              </a:ext>
            </a:extLst>
          </p:cNvPr>
          <p:cNvGrpSpPr/>
          <p:nvPr/>
        </p:nvGrpSpPr>
        <p:grpSpPr>
          <a:xfrm>
            <a:off x="251167" y="389825"/>
            <a:ext cx="11689667" cy="1054828"/>
            <a:chOff x="312965" y="276329"/>
            <a:chExt cx="11689667" cy="1054828"/>
          </a:xfrm>
        </p:grpSpPr>
        <p:sp>
          <p:nvSpPr>
            <p:cNvPr id="30" name="TextBox 29">
              <a:extLst>
                <a:ext uri="{FF2B5EF4-FFF2-40B4-BE49-F238E27FC236}">
                  <a16:creationId xmlns:a16="http://schemas.microsoft.com/office/drawing/2014/main" id="{7D9D6D09-3794-4975-A793-F3AE5FF80DC2}"/>
                </a:ext>
              </a:extLst>
            </p:cNvPr>
            <p:cNvSpPr txBox="1"/>
            <p:nvPr/>
          </p:nvSpPr>
          <p:spPr>
            <a:xfrm>
              <a:off x="312965" y="276329"/>
              <a:ext cx="11689667" cy="954107"/>
            </a:xfrm>
            <a:prstGeom prst="rect">
              <a:avLst/>
            </a:prstGeom>
            <a:noFill/>
          </p:spPr>
          <p:txBody>
            <a:bodyPr wrap="square">
              <a:spAutoFit/>
            </a:bodyPr>
            <a:lstStyle/>
            <a:p>
              <a:pPr defTabSz="609630"/>
              <a:r>
                <a:rPr lang="en-US" sz="2800" b="1" dirty="0">
                  <a:solidFill>
                    <a:srgbClr val="FFFFFF"/>
                  </a:solidFill>
                  <a:latin typeface="Arial" panose="020B0604020202020204" pitchFamily="34" charset="0"/>
                  <a:cs typeface="Arial" panose="020B0604020202020204" pitchFamily="34" charset="0"/>
                </a:rPr>
                <a:t>Predict ideal calling times and optimize calling sequence to improve reach rate within capacity constraints</a:t>
              </a:r>
            </a:p>
          </p:txBody>
        </p:sp>
        <p:sp>
          <p:nvSpPr>
            <p:cNvPr id="31" name="Rectangle 30">
              <a:extLst>
                <a:ext uri="{FF2B5EF4-FFF2-40B4-BE49-F238E27FC236}">
                  <a16:creationId xmlns:a16="http://schemas.microsoft.com/office/drawing/2014/main" id="{860F515C-F833-42F8-902D-72E60BDEBD31}"/>
                </a:ext>
              </a:extLst>
            </p:cNvPr>
            <p:cNvSpPr/>
            <p:nvPr/>
          </p:nvSpPr>
          <p:spPr>
            <a:xfrm rot="5400000">
              <a:off x="1190184" y="499112"/>
              <a:ext cx="45719" cy="1618372"/>
            </a:xfrm>
            <a:prstGeom prst="rect">
              <a:avLst/>
            </a:prstGeom>
            <a:solidFill>
              <a:srgbClr val="BA1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grpSp>
        <p:nvGrpSpPr>
          <p:cNvPr id="51" name="Group 50">
            <a:extLst>
              <a:ext uri="{FF2B5EF4-FFF2-40B4-BE49-F238E27FC236}">
                <a16:creationId xmlns:a16="http://schemas.microsoft.com/office/drawing/2014/main" id="{B44BE400-F67A-4326-84D7-2FB797E5FF5F}"/>
              </a:ext>
            </a:extLst>
          </p:cNvPr>
          <p:cNvGrpSpPr/>
          <p:nvPr/>
        </p:nvGrpSpPr>
        <p:grpSpPr>
          <a:xfrm>
            <a:off x="2146981" y="2177850"/>
            <a:ext cx="297951" cy="1138237"/>
            <a:chOff x="6830008" y="2789712"/>
            <a:chExt cx="1019400" cy="1651364"/>
          </a:xfrm>
        </p:grpSpPr>
        <p:cxnSp>
          <p:nvCxnSpPr>
            <p:cNvPr id="49" name="Google Shape;199;p30">
              <a:extLst>
                <a:ext uri="{FF2B5EF4-FFF2-40B4-BE49-F238E27FC236}">
                  <a16:creationId xmlns:a16="http://schemas.microsoft.com/office/drawing/2014/main" id="{4E1B72FB-1A8E-4635-9734-BA1B38394C09}"/>
                </a:ext>
              </a:extLst>
            </p:cNvPr>
            <p:cNvCxnSpPr>
              <a:cxnSpLocks/>
            </p:cNvCxnSpPr>
            <p:nvPr/>
          </p:nvCxnSpPr>
          <p:spPr>
            <a:xfrm>
              <a:off x="6830008" y="2789712"/>
              <a:ext cx="1019400" cy="677700"/>
            </a:xfrm>
            <a:prstGeom prst="straightConnector1">
              <a:avLst/>
            </a:prstGeom>
            <a:noFill/>
            <a:ln w="19050" cap="flat" cmpd="sng">
              <a:solidFill>
                <a:schemeClr val="dk1"/>
              </a:solidFill>
              <a:prstDash val="solid"/>
              <a:round/>
              <a:headEnd type="none" w="sm" len="sm"/>
              <a:tailEnd type="stealth" w="med" len="med"/>
            </a:ln>
          </p:spPr>
        </p:cxnSp>
        <p:cxnSp>
          <p:nvCxnSpPr>
            <p:cNvPr id="50" name="Google Shape;200;p30">
              <a:extLst>
                <a:ext uri="{FF2B5EF4-FFF2-40B4-BE49-F238E27FC236}">
                  <a16:creationId xmlns:a16="http://schemas.microsoft.com/office/drawing/2014/main" id="{1AF0C22B-353A-4D51-9F59-20D8B7F3BE4B}"/>
                </a:ext>
              </a:extLst>
            </p:cNvPr>
            <p:cNvCxnSpPr>
              <a:cxnSpLocks/>
            </p:cNvCxnSpPr>
            <p:nvPr/>
          </p:nvCxnSpPr>
          <p:spPr>
            <a:xfrm rot="10800000" flipH="1">
              <a:off x="6830008" y="3725876"/>
              <a:ext cx="1019400" cy="715200"/>
            </a:xfrm>
            <a:prstGeom prst="straightConnector1">
              <a:avLst/>
            </a:prstGeom>
            <a:noFill/>
            <a:ln w="19050" cap="flat" cmpd="sng">
              <a:solidFill>
                <a:schemeClr val="dk1"/>
              </a:solidFill>
              <a:prstDash val="solid"/>
              <a:round/>
              <a:headEnd type="none" w="sm" len="sm"/>
              <a:tailEnd type="stealth" w="med" len="med"/>
            </a:ln>
          </p:spPr>
        </p:cxnSp>
      </p:grpSp>
      <p:grpSp>
        <p:nvGrpSpPr>
          <p:cNvPr id="42" name="Group 41">
            <a:extLst>
              <a:ext uri="{FF2B5EF4-FFF2-40B4-BE49-F238E27FC236}">
                <a16:creationId xmlns:a16="http://schemas.microsoft.com/office/drawing/2014/main" id="{85D328ED-E277-4DF3-950D-5D095136196C}"/>
              </a:ext>
            </a:extLst>
          </p:cNvPr>
          <p:cNvGrpSpPr/>
          <p:nvPr/>
        </p:nvGrpSpPr>
        <p:grpSpPr>
          <a:xfrm>
            <a:off x="401000" y="1904302"/>
            <a:ext cx="11356229" cy="4526456"/>
            <a:chOff x="420482" y="1740991"/>
            <a:chExt cx="11892819" cy="4973470"/>
          </a:xfrm>
        </p:grpSpPr>
        <p:sp>
          <p:nvSpPr>
            <p:cNvPr id="33" name="Rectangle: Rounded Corners 32">
              <a:extLst>
                <a:ext uri="{FF2B5EF4-FFF2-40B4-BE49-F238E27FC236}">
                  <a16:creationId xmlns:a16="http://schemas.microsoft.com/office/drawing/2014/main" id="{B2348C4E-F777-4ACA-9496-DFE5CE04A711}"/>
                </a:ext>
              </a:extLst>
            </p:cNvPr>
            <p:cNvSpPr/>
            <p:nvPr/>
          </p:nvSpPr>
          <p:spPr>
            <a:xfrm>
              <a:off x="420482" y="1740991"/>
              <a:ext cx="1828480" cy="615414"/>
            </a:xfrm>
            <a:prstGeom prst="roundRect">
              <a:avLst>
                <a:gd name="adj" fmla="val 54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pPr defTabSz="609630"/>
              <a:r>
                <a:rPr lang="en-US" sz="1000" dirty="0">
                  <a:solidFill>
                    <a:srgbClr val="000000"/>
                  </a:solidFill>
                  <a:latin typeface="Arial" panose="020B0604020202020204" pitchFamily="34" charset="0"/>
                  <a:cs typeface="Arial" panose="020B0604020202020204" pitchFamily="34" charset="0"/>
                </a:rPr>
                <a:t>Member Phone Call History</a:t>
              </a:r>
            </a:p>
          </p:txBody>
        </p:sp>
        <p:sp>
          <p:nvSpPr>
            <p:cNvPr id="34" name="Rectangle: Rounded Corners 33">
              <a:extLst>
                <a:ext uri="{FF2B5EF4-FFF2-40B4-BE49-F238E27FC236}">
                  <a16:creationId xmlns:a16="http://schemas.microsoft.com/office/drawing/2014/main" id="{46CFBFF3-EF54-461F-AE41-E4B551CADEFF}"/>
                </a:ext>
              </a:extLst>
            </p:cNvPr>
            <p:cNvSpPr/>
            <p:nvPr/>
          </p:nvSpPr>
          <p:spPr>
            <a:xfrm>
              <a:off x="420482" y="2944996"/>
              <a:ext cx="1828480" cy="615414"/>
            </a:xfrm>
            <a:prstGeom prst="roundRect">
              <a:avLst>
                <a:gd name="adj" fmla="val 54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pPr defTabSz="609630"/>
              <a:r>
                <a:rPr lang="en-US" sz="1000" dirty="0">
                  <a:solidFill>
                    <a:srgbClr val="000000"/>
                  </a:solidFill>
                  <a:latin typeface="Arial" panose="020B0604020202020204" pitchFamily="34" charset="0"/>
                  <a:cs typeface="Arial" panose="020B0604020202020204" pitchFamily="34" charset="0"/>
                </a:rPr>
                <a:t>Member Features</a:t>
              </a:r>
            </a:p>
          </p:txBody>
        </p:sp>
        <p:sp>
          <p:nvSpPr>
            <p:cNvPr id="35" name="Rectangle: Rounded Corners 34">
              <a:extLst>
                <a:ext uri="{FF2B5EF4-FFF2-40B4-BE49-F238E27FC236}">
                  <a16:creationId xmlns:a16="http://schemas.microsoft.com/office/drawing/2014/main" id="{FA4C0D85-F142-4D75-A3C7-442DD21BF299}"/>
                </a:ext>
              </a:extLst>
            </p:cNvPr>
            <p:cNvSpPr/>
            <p:nvPr/>
          </p:nvSpPr>
          <p:spPr>
            <a:xfrm>
              <a:off x="2631046" y="2166490"/>
              <a:ext cx="2107473" cy="884933"/>
            </a:xfrm>
            <a:prstGeom prst="roundRect">
              <a:avLst>
                <a:gd name="adj" fmla="val 54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Ins="0" rtlCol="0" anchor="ctr"/>
            <a:lstStyle/>
            <a:p>
              <a:pPr defTabSz="609630"/>
              <a:r>
                <a:rPr lang="en-US" sz="1100" b="1" dirty="0">
                  <a:solidFill>
                    <a:srgbClr val="000000"/>
                  </a:solidFill>
                  <a:latin typeface="Arial" panose="020B0604020202020204" pitchFamily="34" charset="0"/>
                  <a:cs typeface="Arial" panose="020B0604020202020204" pitchFamily="34" charset="0"/>
                </a:rPr>
                <a:t>Graph Generation</a:t>
              </a:r>
            </a:p>
            <a:p>
              <a:pPr defTabSz="609630"/>
              <a:r>
                <a:rPr lang="en-US" sz="1000" i="1" dirty="0">
                  <a:solidFill>
                    <a:srgbClr val="000000"/>
                  </a:solidFill>
                  <a:latin typeface="Arial" panose="020B0604020202020204" pitchFamily="34" charset="0"/>
                  <a:cs typeface="Arial" panose="020B0604020202020204" pitchFamily="34" charset="0"/>
                </a:rPr>
                <a:t>(based on Member Similarity)</a:t>
              </a:r>
            </a:p>
          </p:txBody>
        </p:sp>
        <p:sp>
          <p:nvSpPr>
            <p:cNvPr id="36" name="Rectangle: Rounded Corners 35">
              <a:extLst>
                <a:ext uri="{FF2B5EF4-FFF2-40B4-BE49-F238E27FC236}">
                  <a16:creationId xmlns:a16="http://schemas.microsoft.com/office/drawing/2014/main" id="{47F55930-1935-4041-9B3F-F0958007EADF}"/>
                </a:ext>
              </a:extLst>
            </p:cNvPr>
            <p:cNvSpPr/>
            <p:nvPr/>
          </p:nvSpPr>
          <p:spPr>
            <a:xfrm>
              <a:off x="5155973" y="2166490"/>
              <a:ext cx="2107473" cy="884933"/>
            </a:xfrm>
            <a:prstGeom prst="roundRect">
              <a:avLst>
                <a:gd name="adj" fmla="val 54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Ins="0" rtlCol="0" anchor="ctr"/>
            <a:lstStyle/>
            <a:p>
              <a:pPr defTabSz="609630"/>
              <a:r>
                <a:rPr lang="en-US" sz="1100" b="1" dirty="0">
                  <a:solidFill>
                    <a:srgbClr val="000000"/>
                  </a:solidFill>
                  <a:latin typeface="Arial" panose="020B0604020202020204" pitchFamily="34" charset="0"/>
                  <a:cs typeface="Arial" panose="020B0604020202020204" pitchFamily="34" charset="0"/>
                </a:rPr>
                <a:t>Deep Learning Prediction</a:t>
              </a:r>
            </a:p>
          </p:txBody>
        </p:sp>
        <p:sp>
          <p:nvSpPr>
            <p:cNvPr id="37" name="Rectangle: Rounded Corners 36">
              <a:extLst>
                <a:ext uri="{FF2B5EF4-FFF2-40B4-BE49-F238E27FC236}">
                  <a16:creationId xmlns:a16="http://schemas.microsoft.com/office/drawing/2014/main" id="{1515D8E3-4205-4D3D-A199-9DAF9B73DD69}"/>
                </a:ext>
              </a:extLst>
            </p:cNvPr>
            <p:cNvSpPr/>
            <p:nvPr/>
          </p:nvSpPr>
          <p:spPr>
            <a:xfrm>
              <a:off x="7680900" y="2166490"/>
              <a:ext cx="2107473" cy="884933"/>
            </a:xfrm>
            <a:prstGeom prst="roundRect">
              <a:avLst>
                <a:gd name="adj" fmla="val 54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Ins="182880" rtlCol="0" anchor="ctr"/>
            <a:lstStyle/>
            <a:p>
              <a:pPr defTabSz="609630"/>
              <a:r>
                <a:rPr lang="en-US" sz="1100" dirty="0">
                  <a:solidFill>
                    <a:srgbClr val="FFFFFF"/>
                  </a:solidFill>
                  <a:latin typeface="Arial" panose="020B0604020202020204" pitchFamily="34" charset="0"/>
                  <a:cs typeface="Arial" panose="020B0604020202020204" pitchFamily="34" charset="0"/>
                </a:rPr>
                <a:t>Hourly Reachability</a:t>
              </a:r>
            </a:p>
          </p:txBody>
        </p:sp>
        <p:sp>
          <p:nvSpPr>
            <p:cNvPr id="38" name="Rectangle: Rounded Corners 37">
              <a:extLst>
                <a:ext uri="{FF2B5EF4-FFF2-40B4-BE49-F238E27FC236}">
                  <a16:creationId xmlns:a16="http://schemas.microsoft.com/office/drawing/2014/main" id="{BF02A364-049B-457E-9717-6A662107B905}"/>
                </a:ext>
              </a:extLst>
            </p:cNvPr>
            <p:cNvSpPr/>
            <p:nvPr/>
          </p:nvSpPr>
          <p:spPr>
            <a:xfrm>
              <a:off x="10205828" y="2166490"/>
              <a:ext cx="2107473" cy="884933"/>
            </a:xfrm>
            <a:prstGeom prst="roundRect">
              <a:avLst>
                <a:gd name="adj" fmla="val 54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Ins="182880" rtlCol="0" anchor="ctr"/>
            <a:lstStyle/>
            <a:p>
              <a:pPr defTabSz="609630"/>
              <a:r>
                <a:rPr lang="en-US" sz="1100" dirty="0">
                  <a:solidFill>
                    <a:srgbClr val="FFFFFF"/>
                  </a:solidFill>
                  <a:latin typeface="Arial" panose="020B0604020202020204" pitchFamily="34" charset="0"/>
                  <a:cs typeface="Arial" panose="020B0604020202020204" pitchFamily="34" charset="0"/>
                </a:rPr>
                <a:t>Optimal Call Sequence</a:t>
              </a:r>
            </a:p>
          </p:txBody>
        </p:sp>
        <p:sp>
          <p:nvSpPr>
            <p:cNvPr id="39" name="Rectangle: Rounded Corners 38">
              <a:extLst>
                <a:ext uri="{FF2B5EF4-FFF2-40B4-BE49-F238E27FC236}">
                  <a16:creationId xmlns:a16="http://schemas.microsoft.com/office/drawing/2014/main" id="{79C9DB3E-8111-4E9B-AB20-6413AE43985A}"/>
                </a:ext>
              </a:extLst>
            </p:cNvPr>
            <p:cNvSpPr/>
            <p:nvPr/>
          </p:nvSpPr>
          <p:spPr>
            <a:xfrm>
              <a:off x="8989638" y="3312857"/>
              <a:ext cx="2107473" cy="884933"/>
            </a:xfrm>
            <a:prstGeom prst="roundRect">
              <a:avLst>
                <a:gd name="adj" fmla="val 5454"/>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0" rIns="0" rtlCol="0" anchor="ctr"/>
            <a:lstStyle/>
            <a:p>
              <a:pPr defTabSz="609630"/>
              <a:r>
                <a:rPr lang="en-US" sz="1100" dirty="0">
                  <a:solidFill>
                    <a:srgbClr val="000000"/>
                  </a:solidFill>
                  <a:latin typeface="Arial" panose="020B0604020202020204" pitchFamily="34" charset="0"/>
                  <a:cs typeface="Arial" panose="020B0604020202020204" pitchFamily="34" charset="0"/>
                </a:rPr>
                <a:t>Capacity Constraints</a:t>
              </a:r>
            </a:p>
          </p:txBody>
        </p:sp>
        <p:sp>
          <p:nvSpPr>
            <p:cNvPr id="40" name="Rectangle: Rounded Corners 39">
              <a:extLst>
                <a:ext uri="{FF2B5EF4-FFF2-40B4-BE49-F238E27FC236}">
                  <a16:creationId xmlns:a16="http://schemas.microsoft.com/office/drawing/2014/main" id="{DB04D236-C501-4300-84F2-9DAB497D21BE}"/>
                </a:ext>
              </a:extLst>
            </p:cNvPr>
            <p:cNvSpPr/>
            <p:nvPr/>
          </p:nvSpPr>
          <p:spPr>
            <a:xfrm>
              <a:off x="2462950" y="4376800"/>
              <a:ext cx="4097313" cy="2337661"/>
            </a:xfrm>
            <a:prstGeom prst="roundRect">
              <a:avLst>
                <a:gd name="adj" fmla="val 3736"/>
              </a:avLst>
            </a:prstGeom>
            <a:solidFill>
              <a:schemeClr val="bg1"/>
            </a:solidFill>
            <a:ln>
              <a:noFill/>
            </a:ln>
            <a:effectLst>
              <a:outerShdw blurRad="2032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30"/>
              <a:endParaRPr lang="en-US" dirty="0">
                <a:solidFill>
                  <a:srgbClr val="FFFFFF"/>
                </a:solidFill>
                <a:latin typeface="Calibri" panose="020F0502020204030204"/>
              </a:endParaRPr>
            </a:p>
          </p:txBody>
        </p:sp>
        <p:sp>
          <p:nvSpPr>
            <p:cNvPr id="41" name="Rectangle: Rounded Corners 40">
              <a:extLst>
                <a:ext uri="{FF2B5EF4-FFF2-40B4-BE49-F238E27FC236}">
                  <a16:creationId xmlns:a16="http://schemas.microsoft.com/office/drawing/2014/main" id="{CB6BB5B3-68BD-4A36-B3F4-143B89235D07}"/>
                </a:ext>
              </a:extLst>
            </p:cNvPr>
            <p:cNvSpPr/>
            <p:nvPr/>
          </p:nvSpPr>
          <p:spPr>
            <a:xfrm>
              <a:off x="7064286" y="4376800"/>
              <a:ext cx="3219667" cy="2337661"/>
            </a:xfrm>
            <a:prstGeom prst="roundRect">
              <a:avLst>
                <a:gd name="adj" fmla="val 3736"/>
              </a:avLst>
            </a:prstGeom>
            <a:solidFill>
              <a:schemeClr val="bg1"/>
            </a:solidFill>
            <a:ln>
              <a:noFill/>
            </a:ln>
            <a:effectLst>
              <a:outerShdw blurRad="2032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30"/>
              <a:endParaRPr lang="en-US" dirty="0">
                <a:solidFill>
                  <a:srgbClr val="FFFFFF"/>
                </a:solidFill>
                <a:latin typeface="Calibri" panose="020F0502020204030204"/>
              </a:endParaRPr>
            </a:p>
          </p:txBody>
        </p:sp>
      </p:grpSp>
      <p:sp>
        <p:nvSpPr>
          <p:cNvPr id="44" name="TextBox 43">
            <a:extLst>
              <a:ext uri="{FF2B5EF4-FFF2-40B4-BE49-F238E27FC236}">
                <a16:creationId xmlns:a16="http://schemas.microsoft.com/office/drawing/2014/main" id="{49758747-DF10-4756-AE7C-5B8096C669FB}"/>
              </a:ext>
            </a:extLst>
          </p:cNvPr>
          <p:cNvSpPr txBox="1"/>
          <p:nvPr/>
        </p:nvSpPr>
        <p:spPr>
          <a:xfrm>
            <a:off x="383737" y="4348848"/>
            <a:ext cx="1618373" cy="1600438"/>
          </a:xfrm>
          <a:prstGeom prst="rect">
            <a:avLst/>
          </a:prstGeom>
          <a:noFill/>
        </p:spPr>
        <p:txBody>
          <a:bodyPr wrap="square">
            <a:spAutoFit/>
          </a:bodyPr>
          <a:lstStyle/>
          <a:p>
            <a:pPr defTabSz="609630"/>
            <a:r>
              <a:rPr lang="en-US" sz="1400" i="1" dirty="0">
                <a:solidFill>
                  <a:srgbClr val="000000"/>
                </a:solidFill>
                <a:latin typeface="Arial" panose="020B0604020202020204" pitchFamily="34" charset="0"/>
                <a:cs typeface="Arial" panose="020B0604020202020204" pitchFamily="34" charset="0"/>
              </a:rPr>
              <a:t>The similarity between member and member is calculated based on </a:t>
            </a:r>
            <a:r>
              <a:rPr lang="en-US" sz="1400" i="1" dirty="0">
                <a:solidFill>
                  <a:srgbClr val="BA182E"/>
                </a:solidFill>
                <a:latin typeface="Arial" panose="020B0604020202020204" pitchFamily="34" charset="0"/>
                <a:cs typeface="Arial" panose="020B0604020202020204" pitchFamily="34" charset="0"/>
              </a:rPr>
              <a:t>their phone call history and features</a:t>
            </a:r>
          </a:p>
        </p:txBody>
      </p:sp>
      <p:sp>
        <p:nvSpPr>
          <p:cNvPr id="45" name="TextBox 44">
            <a:extLst>
              <a:ext uri="{FF2B5EF4-FFF2-40B4-BE49-F238E27FC236}">
                <a16:creationId xmlns:a16="http://schemas.microsoft.com/office/drawing/2014/main" id="{81927314-541A-4BD1-AFD8-0AFEE26D2191}"/>
              </a:ext>
            </a:extLst>
          </p:cNvPr>
          <p:cNvSpPr txBox="1"/>
          <p:nvPr/>
        </p:nvSpPr>
        <p:spPr>
          <a:xfrm>
            <a:off x="9923979" y="4538828"/>
            <a:ext cx="2012385" cy="1600438"/>
          </a:xfrm>
          <a:prstGeom prst="rect">
            <a:avLst/>
          </a:prstGeom>
          <a:noFill/>
        </p:spPr>
        <p:txBody>
          <a:bodyPr wrap="square">
            <a:spAutoFit/>
          </a:bodyPr>
          <a:lstStyle/>
          <a:p>
            <a:pPr defTabSz="609630"/>
            <a:r>
              <a:rPr lang="en-US" sz="1400" i="1" dirty="0">
                <a:solidFill>
                  <a:srgbClr val="000000"/>
                </a:solidFill>
                <a:latin typeface="Arial" panose="020B0604020202020204" pitchFamily="34" charset="0"/>
                <a:cs typeface="Arial" panose="020B0604020202020204" pitchFamily="34" charset="0"/>
              </a:rPr>
              <a:t>The member embeddings extracted from the graph can effectively subdivide members (</a:t>
            </a:r>
            <a:r>
              <a:rPr lang="en-US" sz="1400" i="1" dirty="0">
                <a:solidFill>
                  <a:srgbClr val="0070C0"/>
                </a:solidFill>
                <a:latin typeface="Arial" panose="020B0604020202020204" pitchFamily="34" charset="0"/>
                <a:cs typeface="Arial" panose="020B0604020202020204" pitchFamily="34" charset="0"/>
              </a:rPr>
              <a:t>blue dots</a:t>
            </a:r>
            <a:r>
              <a:rPr lang="en-US" sz="1400" i="1" dirty="0">
                <a:solidFill>
                  <a:srgbClr val="000000"/>
                </a:solidFill>
                <a:latin typeface="Arial" panose="020B0604020202020204" pitchFamily="34" charset="0"/>
                <a:cs typeface="Arial" panose="020B0604020202020204" pitchFamily="34" charset="0"/>
              </a:rPr>
              <a:t>) into different subgroups</a:t>
            </a:r>
          </a:p>
        </p:txBody>
      </p:sp>
      <p:cxnSp>
        <p:nvCxnSpPr>
          <p:cNvPr id="52" name="Google Shape;200;p30">
            <a:extLst>
              <a:ext uri="{FF2B5EF4-FFF2-40B4-BE49-F238E27FC236}">
                <a16:creationId xmlns:a16="http://schemas.microsoft.com/office/drawing/2014/main" id="{A9DD1AAF-1ABB-4AAC-B977-97844D4D4A49}"/>
              </a:ext>
            </a:extLst>
          </p:cNvPr>
          <p:cNvCxnSpPr>
            <a:cxnSpLocks/>
          </p:cNvCxnSpPr>
          <p:nvPr/>
        </p:nvCxnSpPr>
        <p:spPr>
          <a:xfrm flipV="1">
            <a:off x="4524210" y="2694255"/>
            <a:ext cx="313217" cy="1"/>
          </a:xfrm>
          <a:prstGeom prst="straightConnector1">
            <a:avLst/>
          </a:prstGeom>
          <a:noFill/>
          <a:ln w="19050" cap="flat" cmpd="sng">
            <a:solidFill>
              <a:schemeClr val="dk1"/>
            </a:solidFill>
            <a:prstDash val="solid"/>
            <a:round/>
            <a:headEnd type="none" w="sm" len="sm"/>
            <a:tailEnd type="stealth" w="med" len="med"/>
          </a:ln>
        </p:spPr>
      </p:cxnSp>
      <p:cxnSp>
        <p:nvCxnSpPr>
          <p:cNvPr id="55" name="Google Shape;200;p30">
            <a:extLst>
              <a:ext uri="{FF2B5EF4-FFF2-40B4-BE49-F238E27FC236}">
                <a16:creationId xmlns:a16="http://schemas.microsoft.com/office/drawing/2014/main" id="{50FBAB0E-7722-4920-A043-79ED23B83A8B}"/>
              </a:ext>
            </a:extLst>
          </p:cNvPr>
          <p:cNvCxnSpPr>
            <a:cxnSpLocks/>
          </p:cNvCxnSpPr>
          <p:nvPr/>
        </p:nvCxnSpPr>
        <p:spPr>
          <a:xfrm flipV="1">
            <a:off x="6935215" y="2694255"/>
            <a:ext cx="313217" cy="1"/>
          </a:xfrm>
          <a:prstGeom prst="straightConnector1">
            <a:avLst/>
          </a:prstGeom>
          <a:noFill/>
          <a:ln w="19050" cap="flat" cmpd="sng">
            <a:solidFill>
              <a:schemeClr val="dk1"/>
            </a:solidFill>
            <a:prstDash val="solid"/>
            <a:round/>
            <a:headEnd type="none" w="sm" len="sm"/>
            <a:tailEnd type="stealth" w="med" len="med"/>
          </a:ln>
        </p:spPr>
      </p:cxnSp>
      <p:cxnSp>
        <p:nvCxnSpPr>
          <p:cNvPr id="56" name="Google Shape;200;p30">
            <a:extLst>
              <a:ext uri="{FF2B5EF4-FFF2-40B4-BE49-F238E27FC236}">
                <a16:creationId xmlns:a16="http://schemas.microsoft.com/office/drawing/2014/main" id="{F0CA57CB-D8C5-4A29-818D-1623206B19E7}"/>
              </a:ext>
            </a:extLst>
          </p:cNvPr>
          <p:cNvCxnSpPr>
            <a:cxnSpLocks/>
          </p:cNvCxnSpPr>
          <p:nvPr/>
        </p:nvCxnSpPr>
        <p:spPr>
          <a:xfrm flipV="1">
            <a:off x="9337132" y="2694256"/>
            <a:ext cx="396375" cy="1"/>
          </a:xfrm>
          <a:prstGeom prst="straightConnector1">
            <a:avLst/>
          </a:prstGeom>
          <a:noFill/>
          <a:ln w="19050" cap="flat" cmpd="sng">
            <a:solidFill>
              <a:schemeClr val="dk1"/>
            </a:solidFill>
            <a:prstDash val="solid"/>
            <a:round/>
            <a:headEnd type="none" w="sm" len="sm"/>
            <a:tailEnd type="stealth" w="med" len="med"/>
          </a:ln>
        </p:spPr>
      </p:cxnSp>
      <p:cxnSp>
        <p:nvCxnSpPr>
          <p:cNvPr id="57" name="Google Shape;200;p30">
            <a:extLst>
              <a:ext uri="{FF2B5EF4-FFF2-40B4-BE49-F238E27FC236}">
                <a16:creationId xmlns:a16="http://schemas.microsoft.com/office/drawing/2014/main" id="{F391248C-E812-4D00-81BD-21CC5D2BA1BB}"/>
              </a:ext>
            </a:extLst>
          </p:cNvPr>
          <p:cNvCxnSpPr>
            <a:cxnSpLocks/>
          </p:cNvCxnSpPr>
          <p:nvPr/>
        </p:nvCxnSpPr>
        <p:spPr>
          <a:xfrm flipV="1">
            <a:off x="9580536" y="2780306"/>
            <a:ext cx="0" cy="551143"/>
          </a:xfrm>
          <a:prstGeom prst="straightConnector1">
            <a:avLst/>
          </a:prstGeom>
          <a:noFill/>
          <a:ln w="19050" cap="flat" cmpd="sng">
            <a:solidFill>
              <a:schemeClr val="dk1"/>
            </a:solidFill>
            <a:prstDash val="solid"/>
            <a:round/>
            <a:headEnd type="none" w="sm" len="sm"/>
            <a:tailEnd type="stealth" w="med" len="med"/>
          </a:ln>
        </p:spPr>
      </p:cxnSp>
      <p:cxnSp>
        <p:nvCxnSpPr>
          <p:cNvPr id="61" name="Google Shape;200;p30">
            <a:extLst>
              <a:ext uri="{FF2B5EF4-FFF2-40B4-BE49-F238E27FC236}">
                <a16:creationId xmlns:a16="http://schemas.microsoft.com/office/drawing/2014/main" id="{F86DDEB8-06F8-4B3F-B1D2-237F891C02AD}"/>
              </a:ext>
            </a:extLst>
          </p:cNvPr>
          <p:cNvCxnSpPr>
            <a:cxnSpLocks/>
          </p:cNvCxnSpPr>
          <p:nvPr/>
        </p:nvCxnSpPr>
        <p:spPr>
          <a:xfrm flipV="1">
            <a:off x="5948073" y="3182022"/>
            <a:ext cx="0" cy="283808"/>
          </a:xfrm>
          <a:prstGeom prst="straightConnector1">
            <a:avLst/>
          </a:prstGeom>
          <a:noFill/>
          <a:ln w="19050" cap="flat" cmpd="sng">
            <a:solidFill>
              <a:schemeClr val="dk1"/>
            </a:solidFill>
            <a:prstDash val="solid"/>
            <a:round/>
            <a:headEnd type="none" w="sm" len="sm"/>
            <a:tailEnd type="stealth" w="med" len="med"/>
          </a:ln>
        </p:spPr>
      </p:cxnSp>
      <p:cxnSp>
        <p:nvCxnSpPr>
          <p:cNvPr id="63" name="Google Shape;200;p30">
            <a:extLst>
              <a:ext uri="{FF2B5EF4-FFF2-40B4-BE49-F238E27FC236}">
                <a16:creationId xmlns:a16="http://schemas.microsoft.com/office/drawing/2014/main" id="{79BEEA59-1D74-4F15-BF86-DB4B7578A39D}"/>
              </a:ext>
            </a:extLst>
          </p:cNvPr>
          <p:cNvCxnSpPr>
            <a:cxnSpLocks/>
          </p:cNvCxnSpPr>
          <p:nvPr/>
        </p:nvCxnSpPr>
        <p:spPr>
          <a:xfrm>
            <a:off x="2146980" y="3465830"/>
            <a:ext cx="3801094" cy="0"/>
          </a:xfrm>
          <a:prstGeom prst="straightConnector1">
            <a:avLst/>
          </a:prstGeom>
          <a:noFill/>
          <a:ln w="19050" cap="flat" cmpd="sng">
            <a:solidFill>
              <a:schemeClr val="dk1"/>
            </a:solidFill>
            <a:prstDash val="solid"/>
            <a:round/>
            <a:headEnd type="none" w="sm" len="sm"/>
            <a:tailEnd type="none" w="med" len="med"/>
          </a:ln>
        </p:spPr>
      </p:cxnSp>
      <p:cxnSp>
        <p:nvCxnSpPr>
          <p:cNvPr id="70" name="Google Shape;200;p30">
            <a:extLst>
              <a:ext uri="{FF2B5EF4-FFF2-40B4-BE49-F238E27FC236}">
                <a16:creationId xmlns:a16="http://schemas.microsoft.com/office/drawing/2014/main" id="{777D00A5-6216-487F-A6AC-AF13754A91B8}"/>
              </a:ext>
            </a:extLst>
          </p:cNvPr>
          <p:cNvCxnSpPr>
            <a:cxnSpLocks/>
          </p:cNvCxnSpPr>
          <p:nvPr/>
        </p:nvCxnSpPr>
        <p:spPr>
          <a:xfrm flipV="1">
            <a:off x="3540076" y="3133621"/>
            <a:ext cx="0" cy="1061040"/>
          </a:xfrm>
          <a:prstGeom prst="straightConnector1">
            <a:avLst/>
          </a:prstGeom>
          <a:noFill/>
          <a:ln w="19050" cap="flat" cmpd="sng">
            <a:solidFill>
              <a:srgbClr val="BA182E"/>
            </a:solidFill>
            <a:prstDash val="solid"/>
            <a:round/>
            <a:headEnd type="stealth" w="sm" len="sm"/>
            <a:tailEnd type="none" w="med" len="med"/>
          </a:ln>
        </p:spPr>
      </p:cxnSp>
      <p:cxnSp>
        <p:nvCxnSpPr>
          <p:cNvPr id="72" name="Google Shape;200;p30">
            <a:extLst>
              <a:ext uri="{FF2B5EF4-FFF2-40B4-BE49-F238E27FC236}">
                <a16:creationId xmlns:a16="http://schemas.microsoft.com/office/drawing/2014/main" id="{FB5A22D7-840B-4E98-9965-039EA8FA31AE}"/>
              </a:ext>
            </a:extLst>
          </p:cNvPr>
          <p:cNvCxnSpPr>
            <a:cxnSpLocks/>
          </p:cNvCxnSpPr>
          <p:nvPr/>
        </p:nvCxnSpPr>
        <p:spPr>
          <a:xfrm flipH="1">
            <a:off x="6263761" y="5465485"/>
            <a:ext cx="375845" cy="0"/>
          </a:xfrm>
          <a:prstGeom prst="straightConnector1">
            <a:avLst/>
          </a:prstGeom>
          <a:noFill/>
          <a:ln w="19050" cap="flat" cmpd="sng">
            <a:solidFill>
              <a:srgbClr val="BA182E"/>
            </a:solidFill>
            <a:prstDash val="solid"/>
            <a:round/>
            <a:headEnd type="stealth" w="sm" len="sm"/>
            <a:tailEnd type="none" w="med" len="med"/>
          </a:ln>
        </p:spPr>
      </p:cxnSp>
      <p:grpSp>
        <p:nvGrpSpPr>
          <p:cNvPr id="77" name="Graphic 53">
            <a:extLst>
              <a:ext uri="{FF2B5EF4-FFF2-40B4-BE49-F238E27FC236}">
                <a16:creationId xmlns:a16="http://schemas.microsoft.com/office/drawing/2014/main" id="{C7D105D5-39E4-4867-9B51-9557AC89B831}"/>
              </a:ext>
            </a:extLst>
          </p:cNvPr>
          <p:cNvGrpSpPr/>
          <p:nvPr/>
        </p:nvGrpSpPr>
        <p:grpSpPr>
          <a:xfrm>
            <a:off x="583162" y="2037736"/>
            <a:ext cx="304266" cy="303967"/>
            <a:chOff x="7823503" y="4900613"/>
            <a:chExt cx="494772" cy="494285"/>
          </a:xfrm>
          <a:solidFill>
            <a:srgbClr val="FFC845"/>
          </a:solidFill>
        </p:grpSpPr>
        <p:sp>
          <p:nvSpPr>
            <p:cNvPr id="78" name="Freeform: Shape 77">
              <a:extLst>
                <a:ext uri="{FF2B5EF4-FFF2-40B4-BE49-F238E27FC236}">
                  <a16:creationId xmlns:a16="http://schemas.microsoft.com/office/drawing/2014/main" id="{D9670393-F024-4232-B352-970850D885FA}"/>
                </a:ext>
              </a:extLst>
            </p:cNvPr>
            <p:cNvSpPr/>
            <p:nvPr/>
          </p:nvSpPr>
          <p:spPr>
            <a:xfrm>
              <a:off x="7823503" y="4986646"/>
              <a:ext cx="407980" cy="408252"/>
            </a:xfrm>
            <a:custGeom>
              <a:avLst/>
              <a:gdLst>
                <a:gd name="connsiteX0" fmla="*/ 0 w 407980"/>
                <a:gd name="connsiteY0" fmla="*/ 95106 h 408252"/>
                <a:gd name="connsiteX1" fmla="*/ 38076 w 407980"/>
                <a:gd name="connsiteY1" fmla="*/ 3454 h 408252"/>
                <a:gd name="connsiteX2" fmla="*/ 48517 w 407980"/>
                <a:gd name="connsiteY2" fmla="*/ 2918 h 408252"/>
                <a:gd name="connsiteX3" fmla="*/ 151575 w 407980"/>
                <a:gd name="connsiteY3" fmla="*/ 105911 h 408252"/>
                <a:gd name="connsiteX4" fmla="*/ 152947 w 407980"/>
                <a:gd name="connsiteY4" fmla="*/ 118303 h 408252"/>
                <a:gd name="connsiteX5" fmla="*/ 157985 w 407980"/>
                <a:gd name="connsiteY5" fmla="*/ 143858 h 408252"/>
                <a:gd name="connsiteX6" fmla="*/ 264773 w 407980"/>
                <a:gd name="connsiteY6" fmla="*/ 250689 h 408252"/>
                <a:gd name="connsiteX7" fmla="*/ 289214 w 407980"/>
                <a:gd name="connsiteY7" fmla="*/ 255406 h 408252"/>
                <a:gd name="connsiteX8" fmla="*/ 304007 w 407980"/>
                <a:gd name="connsiteY8" fmla="*/ 258236 h 408252"/>
                <a:gd name="connsiteX9" fmla="*/ 403184 w 407980"/>
                <a:gd name="connsiteY9" fmla="*/ 357541 h 408252"/>
                <a:gd name="connsiteX10" fmla="*/ 404321 w 407980"/>
                <a:gd name="connsiteY10" fmla="*/ 370426 h 408252"/>
                <a:gd name="connsiteX11" fmla="*/ 307416 w 407980"/>
                <a:gd name="connsiteY11" fmla="*/ 408245 h 408252"/>
                <a:gd name="connsiteX12" fmla="*/ 214799 w 407980"/>
                <a:gd name="connsiteY12" fmla="*/ 369569 h 408252"/>
                <a:gd name="connsiteX13" fmla="*/ 39041 w 407980"/>
                <a:gd name="connsiteY13" fmla="*/ 193833 h 408252"/>
                <a:gd name="connsiteX14" fmla="*/ 0 w 407980"/>
                <a:gd name="connsiteY14" fmla="*/ 95106 h 40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7980" h="408252">
                  <a:moveTo>
                    <a:pt x="0" y="95106"/>
                  </a:moveTo>
                  <a:cubicBezTo>
                    <a:pt x="579" y="62433"/>
                    <a:pt x="16508" y="31861"/>
                    <a:pt x="38076" y="3454"/>
                  </a:cubicBezTo>
                  <a:cubicBezTo>
                    <a:pt x="41528" y="-1091"/>
                    <a:pt x="44593" y="-1027"/>
                    <a:pt x="48517" y="2918"/>
                  </a:cubicBezTo>
                  <a:cubicBezTo>
                    <a:pt x="82798" y="37328"/>
                    <a:pt x="117122" y="71695"/>
                    <a:pt x="151575" y="105911"/>
                  </a:cubicBezTo>
                  <a:cubicBezTo>
                    <a:pt x="155712" y="110028"/>
                    <a:pt x="155412" y="113758"/>
                    <a:pt x="152947" y="118303"/>
                  </a:cubicBezTo>
                  <a:cubicBezTo>
                    <a:pt x="147608" y="128165"/>
                    <a:pt x="149774" y="135819"/>
                    <a:pt x="157985" y="143858"/>
                  </a:cubicBezTo>
                  <a:cubicBezTo>
                    <a:pt x="193960" y="179083"/>
                    <a:pt x="229592" y="214672"/>
                    <a:pt x="264773" y="250689"/>
                  </a:cubicBezTo>
                  <a:cubicBezTo>
                    <a:pt x="272599" y="258707"/>
                    <a:pt x="280038" y="260723"/>
                    <a:pt x="289214" y="255406"/>
                  </a:cubicBezTo>
                  <a:cubicBezTo>
                    <a:pt x="295474" y="251783"/>
                    <a:pt x="299355" y="253541"/>
                    <a:pt x="304007" y="258236"/>
                  </a:cubicBezTo>
                  <a:cubicBezTo>
                    <a:pt x="336937" y="291466"/>
                    <a:pt x="370061" y="324504"/>
                    <a:pt x="403184" y="357541"/>
                  </a:cubicBezTo>
                  <a:cubicBezTo>
                    <a:pt x="407279" y="361636"/>
                    <a:pt x="410988" y="365388"/>
                    <a:pt x="404321" y="370426"/>
                  </a:cubicBezTo>
                  <a:cubicBezTo>
                    <a:pt x="375549" y="392123"/>
                    <a:pt x="344548" y="408674"/>
                    <a:pt x="307416" y="408245"/>
                  </a:cubicBezTo>
                  <a:cubicBezTo>
                    <a:pt x="271612" y="407816"/>
                    <a:pt x="240204" y="394631"/>
                    <a:pt x="214799" y="369569"/>
                  </a:cubicBezTo>
                  <a:cubicBezTo>
                    <a:pt x="155820" y="311383"/>
                    <a:pt x="97248" y="252790"/>
                    <a:pt x="39041" y="193833"/>
                  </a:cubicBezTo>
                  <a:cubicBezTo>
                    <a:pt x="13399" y="167892"/>
                    <a:pt x="472" y="135969"/>
                    <a:pt x="0" y="95106"/>
                  </a:cubicBezTo>
                  <a:close/>
                </a:path>
              </a:pathLst>
            </a:custGeom>
            <a:solidFill>
              <a:srgbClr val="BA182E"/>
            </a:solidFill>
            <a:ln w="210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79" name="Freeform: Shape 78">
              <a:extLst>
                <a:ext uri="{FF2B5EF4-FFF2-40B4-BE49-F238E27FC236}">
                  <a16:creationId xmlns:a16="http://schemas.microsoft.com/office/drawing/2014/main" id="{FF41C934-04E2-443D-A52B-7ED47CE81843}"/>
                </a:ext>
              </a:extLst>
            </p:cNvPr>
            <p:cNvSpPr/>
            <p:nvPr/>
          </p:nvSpPr>
          <p:spPr>
            <a:xfrm>
              <a:off x="8029811" y="4900613"/>
              <a:ext cx="288464" cy="288292"/>
            </a:xfrm>
            <a:custGeom>
              <a:avLst/>
              <a:gdLst>
                <a:gd name="connsiteX0" fmla="*/ 144758 w 288464"/>
                <a:gd name="connsiteY0" fmla="*/ 0 h 288292"/>
                <a:gd name="connsiteX1" fmla="*/ 288464 w 288464"/>
                <a:gd name="connsiteY1" fmla="*/ 143685 h 288292"/>
                <a:gd name="connsiteX2" fmla="*/ 143771 w 288464"/>
                <a:gd name="connsiteY2" fmla="*/ 288291 h 288292"/>
                <a:gd name="connsiteX3" fmla="*/ 1 w 288464"/>
                <a:gd name="connsiteY3" fmla="*/ 142677 h 288292"/>
                <a:gd name="connsiteX4" fmla="*/ 144758 w 288464"/>
                <a:gd name="connsiteY4" fmla="*/ 0 h 288292"/>
                <a:gd name="connsiteX5" fmla="*/ 143879 w 288464"/>
                <a:gd name="connsiteY5" fmla="*/ 238702 h 288292"/>
                <a:gd name="connsiteX6" fmla="*/ 239969 w 288464"/>
                <a:gd name="connsiteY6" fmla="*/ 144285 h 288292"/>
                <a:gd name="connsiteX7" fmla="*/ 145144 w 288464"/>
                <a:gd name="connsiteY7" fmla="*/ 48431 h 288292"/>
                <a:gd name="connsiteX8" fmla="*/ 48475 w 288464"/>
                <a:gd name="connsiteY8" fmla="*/ 143534 h 288292"/>
                <a:gd name="connsiteX9" fmla="*/ 143879 w 288464"/>
                <a:gd name="connsiteY9" fmla="*/ 238702 h 28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464" h="288292">
                  <a:moveTo>
                    <a:pt x="144758" y="0"/>
                  </a:moveTo>
                  <a:cubicBezTo>
                    <a:pt x="224404" y="64"/>
                    <a:pt x="288443" y="64081"/>
                    <a:pt x="288464" y="143685"/>
                  </a:cubicBezTo>
                  <a:cubicBezTo>
                    <a:pt x="288486" y="223159"/>
                    <a:pt x="222925" y="288677"/>
                    <a:pt x="143771" y="288291"/>
                  </a:cubicBezTo>
                  <a:cubicBezTo>
                    <a:pt x="64382" y="287905"/>
                    <a:pt x="-235" y="222452"/>
                    <a:pt x="1" y="142677"/>
                  </a:cubicBezTo>
                  <a:cubicBezTo>
                    <a:pt x="236" y="63417"/>
                    <a:pt x="64661" y="-64"/>
                    <a:pt x="144758" y="0"/>
                  </a:cubicBezTo>
                  <a:close/>
                  <a:moveTo>
                    <a:pt x="143879" y="238702"/>
                  </a:moveTo>
                  <a:cubicBezTo>
                    <a:pt x="196833" y="238852"/>
                    <a:pt x="239883" y="196553"/>
                    <a:pt x="239969" y="144285"/>
                  </a:cubicBezTo>
                  <a:cubicBezTo>
                    <a:pt x="240055" y="91502"/>
                    <a:pt x="197669" y="48624"/>
                    <a:pt x="145144" y="48431"/>
                  </a:cubicBezTo>
                  <a:cubicBezTo>
                    <a:pt x="91653" y="48216"/>
                    <a:pt x="48475" y="90709"/>
                    <a:pt x="48475" y="143534"/>
                  </a:cubicBezTo>
                  <a:cubicBezTo>
                    <a:pt x="48475" y="195974"/>
                    <a:pt x="91160" y="238552"/>
                    <a:pt x="143879" y="238702"/>
                  </a:cubicBezTo>
                  <a:close/>
                </a:path>
              </a:pathLst>
            </a:custGeom>
            <a:grpFill/>
            <a:ln w="210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80" name="Freeform: Shape 79">
              <a:extLst>
                <a:ext uri="{FF2B5EF4-FFF2-40B4-BE49-F238E27FC236}">
                  <a16:creationId xmlns:a16="http://schemas.microsoft.com/office/drawing/2014/main" id="{488555D0-F633-4949-95ED-0F2E5E84C50E}"/>
                </a:ext>
              </a:extLst>
            </p:cNvPr>
            <p:cNvSpPr/>
            <p:nvPr/>
          </p:nvSpPr>
          <p:spPr>
            <a:xfrm>
              <a:off x="8130654" y="5214572"/>
              <a:ext cx="127548" cy="127235"/>
            </a:xfrm>
            <a:custGeom>
              <a:avLst/>
              <a:gdLst>
                <a:gd name="connsiteX0" fmla="*/ 127548 w 127548"/>
                <a:gd name="connsiteY0" fmla="*/ 92397 h 127235"/>
                <a:gd name="connsiteX1" fmla="*/ 117343 w 127548"/>
                <a:gd name="connsiteY1" fmla="*/ 122691 h 127235"/>
                <a:gd name="connsiteX2" fmla="*/ 105444 w 127548"/>
                <a:gd name="connsiteY2" fmla="*/ 124063 h 127235"/>
                <a:gd name="connsiteX3" fmla="*/ 3201 w 127548"/>
                <a:gd name="connsiteY3" fmla="*/ 21798 h 127235"/>
                <a:gd name="connsiteX4" fmla="*/ 5431 w 127548"/>
                <a:gd name="connsiteY4" fmla="*/ 9278 h 127235"/>
                <a:gd name="connsiteX5" fmla="*/ 68869 w 127548"/>
                <a:gd name="connsiteY5" fmla="*/ 13008 h 127235"/>
                <a:gd name="connsiteX6" fmla="*/ 114320 w 127548"/>
                <a:gd name="connsiteY6" fmla="*/ 58416 h 127235"/>
                <a:gd name="connsiteX7" fmla="*/ 127548 w 127548"/>
                <a:gd name="connsiteY7" fmla="*/ 92397 h 1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548" h="127235">
                  <a:moveTo>
                    <a:pt x="127548" y="92397"/>
                  </a:moveTo>
                  <a:cubicBezTo>
                    <a:pt x="126691" y="103567"/>
                    <a:pt x="123775" y="113686"/>
                    <a:pt x="117343" y="122691"/>
                  </a:cubicBezTo>
                  <a:cubicBezTo>
                    <a:pt x="113763" y="127707"/>
                    <a:pt x="110504" y="129144"/>
                    <a:pt x="105444" y="124063"/>
                  </a:cubicBezTo>
                  <a:cubicBezTo>
                    <a:pt x="71485" y="89867"/>
                    <a:pt x="37418" y="55758"/>
                    <a:pt x="3201" y="21798"/>
                  </a:cubicBezTo>
                  <a:cubicBezTo>
                    <a:pt x="-2673" y="15967"/>
                    <a:pt x="414" y="12837"/>
                    <a:pt x="5431" y="9278"/>
                  </a:cubicBezTo>
                  <a:cubicBezTo>
                    <a:pt x="24340" y="-4143"/>
                    <a:pt x="51482" y="-3092"/>
                    <a:pt x="68869" y="13008"/>
                  </a:cubicBezTo>
                  <a:cubicBezTo>
                    <a:pt x="84563" y="27566"/>
                    <a:pt x="99549" y="42916"/>
                    <a:pt x="114320" y="58416"/>
                  </a:cubicBezTo>
                  <a:cubicBezTo>
                    <a:pt x="123260" y="67807"/>
                    <a:pt x="126991" y="79748"/>
                    <a:pt x="127548" y="92397"/>
                  </a:cubicBezTo>
                  <a:close/>
                </a:path>
              </a:pathLst>
            </a:custGeom>
            <a:solidFill>
              <a:srgbClr val="BA182E"/>
            </a:solidFill>
            <a:ln w="210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81" name="Freeform: Shape 80">
              <a:extLst>
                <a:ext uri="{FF2B5EF4-FFF2-40B4-BE49-F238E27FC236}">
                  <a16:creationId xmlns:a16="http://schemas.microsoft.com/office/drawing/2014/main" id="{B575197D-0DB0-41C2-9ABE-3C0D36E24310}"/>
                </a:ext>
              </a:extLst>
            </p:cNvPr>
            <p:cNvSpPr/>
            <p:nvPr/>
          </p:nvSpPr>
          <p:spPr>
            <a:xfrm>
              <a:off x="7876762" y="4960507"/>
              <a:ext cx="126544" cy="126900"/>
            </a:xfrm>
            <a:custGeom>
              <a:avLst/>
              <a:gdLst>
                <a:gd name="connsiteX0" fmla="*/ 126487 w 126544"/>
                <a:gd name="connsiteY0" fmla="*/ 92967 h 126900"/>
                <a:gd name="connsiteX1" fmla="*/ 117418 w 126544"/>
                <a:gd name="connsiteY1" fmla="*/ 122038 h 126900"/>
                <a:gd name="connsiteX2" fmla="*/ 104683 w 126544"/>
                <a:gd name="connsiteY2" fmla="*/ 123453 h 126900"/>
                <a:gd name="connsiteX3" fmla="*/ 3383 w 126544"/>
                <a:gd name="connsiteY3" fmla="*/ 22154 h 126900"/>
                <a:gd name="connsiteX4" fmla="*/ 4884 w 126544"/>
                <a:gd name="connsiteY4" fmla="*/ 9462 h 126900"/>
                <a:gd name="connsiteX5" fmla="*/ 68215 w 126544"/>
                <a:gd name="connsiteY5" fmla="*/ 12549 h 126900"/>
                <a:gd name="connsiteX6" fmla="*/ 114352 w 126544"/>
                <a:gd name="connsiteY6" fmla="*/ 58621 h 126900"/>
                <a:gd name="connsiteX7" fmla="*/ 126487 w 126544"/>
                <a:gd name="connsiteY7" fmla="*/ 92967 h 12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44" h="126900">
                  <a:moveTo>
                    <a:pt x="126487" y="92967"/>
                  </a:moveTo>
                  <a:cubicBezTo>
                    <a:pt x="126851" y="103708"/>
                    <a:pt x="123399" y="113248"/>
                    <a:pt x="117418" y="122038"/>
                  </a:cubicBezTo>
                  <a:cubicBezTo>
                    <a:pt x="113688" y="127548"/>
                    <a:pt x="110021" y="128856"/>
                    <a:pt x="104683" y="123453"/>
                  </a:cubicBezTo>
                  <a:cubicBezTo>
                    <a:pt x="71045" y="89558"/>
                    <a:pt x="37278" y="55791"/>
                    <a:pt x="3383" y="22154"/>
                  </a:cubicBezTo>
                  <a:cubicBezTo>
                    <a:pt x="-2062" y="16751"/>
                    <a:pt x="-476" y="13449"/>
                    <a:pt x="4884" y="9462"/>
                  </a:cubicBezTo>
                  <a:cubicBezTo>
                    <a:pt x="22957" y="-3981"/>
                    <a:pt x="51257" y="-3230"/>
                    <a:pt x="68215" y="12549"/>
                  </a:cubicBezTo>
                  <a:cubicBezTo>
                    <a:pt x="84123" y="27342"/>
                    <a:pt x="99323" y="42928"/>
                    <a:pt x="114352" y="58621"/>
                  </a:cubicBezTo>
                  <a:cubicBezTo>
                    <a:pt x="123357" y="68033"/>
                    <a:pt x="127066" y="79868"/>
                    <a:pt x="126487" y="92967"/>
                  </a:cubicBezTo>
                  <a:close/>
                </a:path>
              </a:pathLst>
            </a:custGeom>
            <a:solidFill>
              <a:srgbClr val="BA182E"/>
            </a:solidFill>
            <a:ln w="210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82" name="Freeform: Shape 81">
              <a:extLst>
                <a:ext uri="{FF2B5EF4-FFF2-40B4-BE49-F238E27FC236}">
                  <a16:creationId xmlns:a16="http://schemas.microsoft.com/office/drawing/2014/main" id="{D9F9DCC7-8980-4A43-8691-C465100EF6B0}"/>
                </a:ext>
              </a:extLst>
            </p:cNvPr>
            <p:cNvSpPr/>
            <p:nvPr/>
          </p:nvSpPr>
          <p:spPr>
            <a:xfrm>
              <a:off x="8113435" y="4952278"/>
              <a:ext cx="89386" cy="152570"/>
            </a:xfrm>
            <a:custGeom>
              <a:avLst/>
              <a:gdLst>
                <a:gd name="connsiteX0" fmla="*/ 89283 w 89386"/>
                <a:gd name="connsiteY0" fmla="*/ 89984 h 152570"/>
                <a:gd name="connsiteX1" fmla="*/ 75240 w 89386"/>
                <a:gd name="connsiteY1" fmla="*/ 116139 h 152570"/>
                <a:gd name="connsiteX2" fmla="*/ 32983 w 89386"/>
                <a:gd name="connsiteY2" fmla="*/ 144803 h 152570"/>
                <a:gd name="connsiteX3" fmla="*/ 26895 w 89386"/>
                <a:gd name="connsiteY3" fmla="*/ 149155 h 152570"/>
                <a:gd name="connsiteX4" fmla="*/ 5413 w 89386"/>
                <a:gd name="connsiteY4" fmla="*/ 147526 h 152570"/>
                <a:gd name="connsiteX5" fmla="*/ 3805 w 89386"/>
                <a:gd name="connsiteY5" fmla="*/ 125230 h 152570"/>
                <a:gd name="connsiteX6" fmla="*/ 16068 w 89386"/>
                <a:gd name="connsiteY6" fmla="*/ 109064 h 152570"/>
                <a:gd name="connsiteX7" fmla="*/ 40680 w 89386"/>
                <a:gd name="connsiteY7" fmla="*/ 43997 h 152570"/>
                <a:gd name="connsiteX8" fmla="*/ 43231 w 89386"/>
                <a:gd name="connsiteY8" fmla="*/ 18506 h 152570"/>
                <a:gd name="connsiteX9" fmla="*/ 60275 w 89386"/>
                <a:gd name="connsiteY9" fmla="*/ 4 h 152570"/>
                <a:gd name="connsiteX10" fmla="*/ 78006 w 89386"/>
                <a:gd name="connsiteY10" fmla="*/ 18913 h 152570"/>
                <a:gd name="connsiteX11" fmla="*/ 82679 w 89386"/>
                <a:gd name="connsiteY11" fmla="*/ 67816 h 152570"/>
                <a:gd name="connsiteX12" fmla="*/ 89283 w 89386"/>
                <a:gd name="connsiteY12" fmla="*/ 89984 h 152570"/>
                <a:gd name="connsiteX13" fmla="*/ 62205 w 89386"/>
                <a:gd name="connsiteY13" fmla="*/ 18870 h 152570"/>
                <a:gd name="connsiteX14" fmla="*/ 59096 w 89386"/>
                <a:gd name="connsiteY14" fmla="*/ 18635 h 152570"/>
                <a:gd name="connsiteX15" fmla="*/ 54851 w 89386"/>
                <a:gd name="connsiteY15" fmla="*/ 56153 h 152570"/>
                <a:gd name="connsiteX16" fmla="*/ 60854 w 89386"/>
                <a:gd name="connsiteY16" fmla="*/ 63657 h 152570"/>
                <a:gd name="connsiteX17" fmla="*/ 66300 w 89386"/>
                <a:gd name="connsiteY17" fmla="*/ 55638 h 152570"/>
                <a:gd name="connsiteX18" fmla="*/ 62205 w 89386"/>
                <a:gd name="connsiteY18" fmla="*/ 18870 h 15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386" h="152570">
                  <a:moveTo>
                    <a:pt x="89283" y="89984"/>
                  </a:moveTo>
                  <a:cubicBezTo>
                    <a:pt x="88532" y="102740"/>
                    <a:pt x="84716" y="112259"/>
                    <a:pt x="75240" y="116139"/>
                  </a:cubicBezTo>
                  <a:cubicBezTo>
                    <a:pt x="58946" y="122807"/>
                    <a:pt x="46855" y="134984"/>
                    <a:pt x="32983" y="144803"/>
                  </a:cubicBezTo>
                  <a:cubicBezTo>
                    <a:pt x="30947" y="146240"/>
                    <a:pt x="28996" y="147805"/>
                    <a:pt x="26895" y="149155"/>
                  </a:cubicBezTo>
                  <a:cubicBezTo>
                    <a:pt x="19327" y="154108"/>
                    <a:pt x="11802" y="153765"/>
                    <a:pt x="5413" y="147526"/>
                  </a:cubicBezTo>
                  <a:cubicBezTo>
                    <a:pt x="-1383" y="140880"/>
                    <a:pt x="-1619" y="133012"/>
                    <a:pt x="3805" y="125230"/>
                  </a:cubicBezTo>
                  <a:cubicBezTo>
                    <a:pt x="7685" y="119677"/>
                    <a:pt x="11287" y="113738"/>
                    <a:pt x="16068" y="109064"/>
                  </a:cubicBezTo>
                  <a:cubicBezTo>
                    <a:pt x="34484" y="91099"/>
                    <a:pt x="39887" y="68545"/>
                    <a:pt x="40680" y="43997"/>
                  </a:cubicBezTo>
                  <a:cubicBezTo>
                    <a:pt x="40959" y="35486"/>
                    <a:pt x="42138" y="26974"/>
                    <a:pt x="43231" y="18506"/>
                  </a:cubicBezTo>
                  <a:cubicBezTo>
                    <a:pt x="44754" y="6586"/>
                    <a:pt x="50799" y="197"/>
                    <a:pt x="60275" y="4"/>
                  </a:cubicBezTo>
                  <a:cubicBezTo>
                    <a:pt x="70116" y="-189"/>
                    <a:pt x="76676" y="6564"/>
                    <a:pt x="78006" y="18913"/>
                  </a:cubicBezTo>
                  <a:cubicBezTo>
                    <a:pt x="79764" y="35185"/>
                    <a:pt x="81457" y="51479"/>
                    <a:pt x="82679" y="67816"/>
                  </a:cubicBezTo>
                  <a:cubicBezTo>
                    <a:pt x="83344" y="76499"/>
                    <a:pt x="90312" y="83380"/>
                    <a:pt x="89283" y="89984"/>
                  </a:cubicBezTo>
                  <a:close/>
                  <a:moveTo>
                    <a:pt x="62205" y="18870"/>
                  </a:moveTo>
                  <a:cubicBezTo>
                    <a:pt x="61176" y="18785"/>
                    <a:pt x="60125" y="18720"/>
                    <a:pt x="59096" y="18635"/>
                  </a:cubicBezTo>
                  <a:cubicBezTo>
                    <a:pt x="57660" y="31134"/>
                    <a:pt x="56202" y="43632"/>
                    <a:pt x="54851" y="56153"/>
                  </a:cubicBezTo>
                  <a:cubicBezTo>
                    <a:pt x="54380" y="60484"/>
                    <a:pt x="55066" y="63764"/>
                    <a:pt x="60854" y="63657"/>
                  </a:cubicBezTo>
                  <a:cubicBezTo>
                    <a:pt x="67007" y="63549"/>
                    <a:pt x="66707" y="59562"/>
                    <a:pt x="66300" y="55638"/>
                  </a:cubicBezTo>
                  <a:cubicBezTo>
                    <a:pt x="65078" y="43375"/>
                    <a:pt x="63599" y="31134"/>
                    <a:pt x="62205" y="18870"/>
                  </a:cubicBezTo>
                  <a:close/>
                </a:path>
              </a:pathLst>
            </a:custGeom>
            <a:grpFill/>
            <a:ln w="2103"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115" name="Graphic 83">
            <a:extLst>
              <a:ext uri="{FF2B5EF4-FFF2-40B4-BE49-F238E27FC236}">
                <a16:creationId xmlns:a16="http://schemas.microsoft.com/office/drawing/2014/main" id="{F690BA62-C285-4813-8094-C11B96A294FB}"/>
              </a:ext>
            </a:extLst>
          </p:cNvPr>
          <p:cNvGrpSpPr/>
          <p:nvPr/>
        </p:nvGrpSpPr>
        <p:grpSpPr>
          <a:xfrm>
            <a:off x="577687" y="3128451"/>
            <a:ext cx="303348" cy="302953"/>
            <a:chOff x="577687" y="3128450"/>
            <a:chExt cx="303348" cy="302953"/>
          </a:xfrm>
          <a:solidFill>
            <a:srgbClr val="FFC845"/>
          </a:solidFill>
        </p:grpSpPr>
        <p:sp>
          <p:nvSpPr>
            <p:cNvPr id="116" name="Freeform: Shape 115">
              <a:extLst>
                <a:ext uri="{FF2B5EF4-FFF2-40B4-BE49-F238E27FC236}">
                  <a16:creationId xmlns:a16="http://schemas.microsoft.com/office/drawing/2014/main" id="{C80C38B7-1D14-47EF-B8BA-73233B475D36}"/>
                </a:ext>
              </a:extLst>
            </p:cNvPr>
            <p:cNvSpPr/>
            <p:nvPr/>
          </p:nvSpPr>
          <p:spPr>
            <a:xfrm>
              <a:off x="577687" y="3128450"/>
              <a:ext cx="303348" cy="302953"/>
            </a:xfrm>
            <a:custGeom>
              <a:avLst/>
              <a:gdLst>
                <a:gd name="connsiteX0" fmla="*/ 0 w 303348"/>
                <a:gd name="connsiteY0" fmla="*/ 165411 h 302953"/>
                <a:gd name="connsiteX1" fmla="*/ 0 w 303348"/>
                <a:gd name="connsiteY1" fmla="*/ 137090 h 302953"/>
                <a:gd name="connsiteX2" fmla="*/ 1449 w 303348"/>
                <a:gd name="connsiteY2" fmla="*/ 130562 h 302953"/>
                <a:gd name="connsiteX3" fmla="*/ 19707 w 303348"/>
                <a:gd name="connsiteY3" fmla="*/ 76669 h 302953"/>
                <a:gd name="connsiteX4" fmla="*/ 169764 w 303348"/>
                <a:gd name="connsiteY4" fmla="*/ 943 h 302953"/>
                <a:gd name="connsiteX5" fmla="*/ 260849 w 303348"/>
                <a:gd name="connsiteY5" fmla="*/ 45964 h 302953"/>
                <a:gd name="connsiteX6" fmla="*/ 301794 w 303348"/>
                <a:gd name="connsiteY6" fmla="*/ 170057 h 302953"/>
                <a:gd name="connsiteX7" fmla="*/ 197990 w 303348"/>
                <a:gd name="connsiteY7" fmla="*/ 295788 h 302953"/>
                <a:gd name="connsiteX8" fmla="*/ 165863 w 303348"/>
                <a:gd name="connsiteY8" fmla="*/ 302953 h 302953"/>
                <a:gd name="connsiteX9" fmla="*/ 137542 w 303348"/>
                <a:gd name="connsiteY9" fmla="*/ 302953 h 302953"/>
                <a:gd name="connsiteX10" fmla="*/ 112607 w 303348"/>
                <a:gd name="connsiteY10" fmla="*/ 297847 h 302953"/>
                <a:gd name="connsiteX11" fmla="*/ 3088 w 303348"/>
                <a:gd name="connsiteY11" fmla="*/ 180500 h 302953"/>
                <a:gd name="connsiteX12" fmla="*/ 0 w 303348"/>
                <a:gd name="connsiteY12" fmla="*/ 165411 h 302953"/>
                <a:gd name="connsiteX13" fmla="*/ 151533 w 303348"/>
                <a:gd name="connsiteY13" fmla="*/ 216730 h 302953"/>
                <a:gd name="connsiteX14" fmla="*/ 225688 w 303348"/>
                <a:gd name="connsiteY14" fmla="*/ 216703 h 302953"/>
                <a:gd name="connsiteX15" fmla="*/ 249608 w 303348"/>
                <a:gd name="connsiteY15" fmla="*/ 193042 h 302953"/>
                <a:gd name="connsiteX16" fmla="*/ 249689 w 303348"/>
                <a:gd name="connsiteY16" fmla="*/ 131699 h 302953"/>
                <a:gd name="connsiteX17" fmla="*/ 249540 w 303348"/>
                <a:gd name="connsiteY17" fmla="*/ 104110 h 302953"/>
                <a:gd name="connsiteX18" fmla="*/ 234357 w 303348"/>
                <a:gd name="connsiteY18" fmla="*/ 86556 h 302953"/>
                <a:gd name="connsiteX19" fmla="*/ 222289 w 303348"/>
                <a:gd name="connsiteY19" fmla="*/ 85717 h 302953"/>
                <a:gd name="connsiteX20" fmla="*/ 80724 w 303348"/>
                <a:gd name="connsiteY20" fmla="*/ 85717 h 302953"/>
                <a:gd name="connsiteX21" fmla="*/ 53053 w 303348"/>
                <a:gd name="connsiteY21" fmla="*/ 113252 h 302953"/>
                <a:gd name="connsiteX22" fmla="*/ 53121 w 303348"/>
                <a:gd name="connsiteY22" fmla="*/ 192121 h 302953"/>
                <a:gd name="connsiteX23" fmla="*/ 78042 w 303348"/>
                <a:gd name="connsiteY23" fmla="*/ 216703 h 302953"/>
                <a:gd name="connsiteX24" fmla="*/ 151533 w 303348"/>
                <a:gd name="connsiteY24" fmla="*/ 216730 h 30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348" h="302953">
                  <a:moveTo>
                    <a:pt x="0" y="165411"/>
                  </a:moveTo>
                  <a:cubicBezTo>
                    <a:pt x="0" y="155971"/>
                    <a:pt x="0" y="146530"/>
                    <a:pt x="0" y="137090"/>
                  </a:cubicBezTo>
                  <a:cubicBezTo>
                    <a:pt x="488" y="134909"/>
                    <a:pt x="1138" y="132756"/>
                    <a:pt x="1449" y="130562"/>
                  </a:cubicBezTo>
                  <a:cubicBezTo>
                    <a:pt x="4185" y="111464"/>
                    <a:pt x="9630" y="93125"/>
                    <a:pt x="19707" y="76669"/>
                  </a:cubicBezTo>
                  <a:cubicBezTo>
                    <a:pt x="54055" y="20636"/>
                    <a:pt x="104034" y="-5436"/>
                    <a:pt x="169764" y="943"/>
                  </a:cubicBezTo>
                  <a:cubicBezTo>
                    <a:pt x="205548" y="4410"/>
                    <a:pt x="236239" y="19946"/>
                    <a:pt x="260849" y="45964"/>
                  </a:cubicBezTo>
                  <a:cubicBezTo>
                    <a:pt x="293721" y="80705"/>
                    <a:pt x="308417" y="122395"/>
                    <a:pt x="301794" y="170057"/>
                  </a:cubicBezTo>
                  <a:cubicBezTo>
                    <a:pt x="293071" y="232889"/>
                    <a:pt x="257518" y="274429"/>
                    <a:pt x="197990" y="295788"/>
                  </a:cubicBezTo>
                  <a:cubicBezTo>
                    <a:pt x="187561" y="299527"/>
                    <a:pt x="176509" y="300312"/>
                    <a:pt x="165863" y="302953"/>
                  </a:cubicBezTo>
                  <a:cubicBezTo>
                    <a:pt x="156423" y="302953"/>
                    <a:pt x="146983" y="302953"/>
                    <a:pt x="137542" y="302953"/>
                  </a:cubicBezTo>
                  <a:cubicBezTo>
                    <a:pt x="129212" y="301287"/>
                    <a:pt x="120693" y="300299"/>
                    <a:pt x="112607" y="297847"/>
                  </a:cubicBezTo>
                  <a:cubicBezTo>
                    <a:pt x="53500" y="279915"/>
                    <a:pt x="16497" y="241164"/>
                    <a:pt x="3088" y="180500"/>
                  </a:cubicBezTo>
                  <a:cubicBezTo>
                    <a:pt x="1977" y="175488"/>
                    <a:pt x="1029" y="170436"/>
                    <a:pt x="0" y="165411"/>
                  </a:cubicBezTo>
                  <a:close/>
                  <a:moveTo>
                    <a:pt x="151533" y="216730"/>
                  </a:moveTo>
                  <a:cubicBezTo>
                    <a:pt x="176252" y="216730"/>
                    <a:pt x="200970" y="216798"/>
                    <a:pt x="225688" y="216703"/>
                  </a:cubicBezTo>
                  <a:cubicBezTo>
                    <a:pt x="242863" y="216636"/>
                    <a:pt x="249526" y="209999"/>
                    <a:pt x="249608" y="193042"/>
                  </a:cubicBezTo>
                  <a:cubicBezTo>
                    <a:pt x="249702" y="172590"/>
                    <a:pt x="249540" y="152151"/>
                    <a:pt x="249689" y="131699"/>
                  </a:cubicBezTo>
                  <a:cubicBezTo>
                    <a:pt x="249757" y="122503"/>
                    <a:pt x="250637" y="113306"/>
                    <a:pt x="249540" y="104110"/>
                  </a:cubicBezTo>
                  <a:cubicBezTo>
                    <a:pt x="248416" y="94764"/>
                    <a:pt x="243472" y="88940"/>
                    <a:pt x="234357" y="86556"/>
                  </a:cubicBezTo>
                  <a:cubicBezTo>
                    <a:pt x="230375" y="85513"/>
                    <a:pt x="226325" y="85717"/>
                    <a:pt x="222289" y="85717"/>
                  </a:cubicBezTo>
                  <a:cubicBezTo>
                    <a:pt x="175101" y="85703"/>
                    <a:pt x="127912" y="85690"/>
                    <a:pt x="80724" y="85717"/>
                  </a:cubicBezTo>
                  <a:cubicBezTo>
                    <a:pt x="60204" y="85730"/>
                    <a:pt x="53202" y="92516"/>
                    <a:pt x="53053" y="113252"/>
                  </a:cubicBezTo>
                  <a:cubicBezTo>
                    <a:pt x="52863" y="139542"/>
                    <a:pt x="52904" y="165831"/>
                    <a:pt x="53121" y="192121"/>
                  </a:cubicBezTo>
                  <a:cubicBezTo>
                    <a:pt x="53256" y="209240"/>
                    <a:pt x="60895" y="216649"/>
                    <a:pt x="78042" y="216703"/>
                  </a:cubicBezTo>
                  <a:cubicBezTo>
                    <a:pt x="102557" y="216798"/>
                    <a:pt x="127045" y="216730"/>
                    <a:pt x="151533" y="216730"/>
                  </a:cubicBezTo>
                  <a:close/>
                </a:path>
              </a:pathLst>
            </a:custGeom>
            <a:grpFill/>
            <a:ln w="1318"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17" name="Freeform: Shape 116">
              <a:extLst>
                <a:ext uri="{FF2B5EF4-FFF2-40B4-BE49-F238E27FC236}">
                  <a16:creationId xmlns:a16="http://schemas.microsoft.com/office/drawing/2014/main" id="{8A955FAD-5075-4DB5-B7D9-41F4D620F5EF}"/>
                </a:ext>
              </a:extLst>
            </p:cNvPr>
            <p:cNvSpPr/>
            <p:nvPr/>
          </p:nvSpPr>
          <p:spPr>
            <a:xfrm>
              <a:off x="638249" y="3222166"/>
              <a:ext cx="181843" cy="115023"/>
            </a:xfrm>
            <a:custGeom>
              <a:avLst/>
              <a:gdLst>
                <a:gd name="connsiteX0" fmla="*/ 90835 w 181843"/>
                <a:gd name="connsiteY0" fmla="*/ 114996 h 115023"/>
                <a:gd name="connsiteX1" fmla="*/ 16707 w 181843"/>
                <a:gd name="connsiteY1" fmla="*/ 114983 h 115023"/>
                <a:gd name="connsiteX2" fmla="*/ 915 w 181843"/>
                <a:gd name="connsiteY2" fmla="*/ 100639 h 115023"/>
                <a:gd name="connsiteX3" fmla="*/ 752 w 181843"/>
                <a:gd name="connsiteY3" fmla="*/ 15107 h 115023"/>
                <a:gd name="connsiteX4" fmla="*/ 17249 w 181843"/>
                <a:gd name="connsiteY4" fmla="*/ 19 h 115023"/>
                <a:gd name="connsiteX5" fmla="*/ 163473 w 181843"/>
                <a:gd name="connsiteY5" fmla="*/ 32 h 115023"/>
                <a:gd name="connsiteX6" fmla="*/ 181230 w 181843"/>
                <a:gd name="connsiteY6" fmla="*/ 17803 h 115023"/>
                <a:gd name="connsiteX7" fmla="*/ 181772 w 181843"/>
                <a:gd name="connsiteY7" fmla="*/ 96603 h 115023"/>
                <a:gd name="connsiteX8" fmla="*/ 163595 w 181843"/>
                <a:gd name="connsiteY8" fmla="*/ 115023 h 115023"/>
                <a:gd name="connsiteX9" fmla="*/ 90822 w 181843"/>
                <a:gd name="connsiteY9" fmla="*/ 115023 h 115023"/>
                <a:gd name="connsiteX10" fmla="*/ 90835 w 181843"/>
                <a:gd name="connsiteY10" fmla="*/ 114996 h 115023"/>
                <a:gd name="connsiteX11" fmla="*/ 92176 w 181843"/>
                <a:gd name="connsiteY11" fmla="*/ 17613 h 115023"/>
                <a:gd name="connsiteX12" fmla="*/ 90280 w 181843"/>
                <a:gd name="connsiteY12" fmla="*/ 17152 h 115023"/>
                <a:gd name="connsiteX13" fmla="*/ 81625 w 181843"/>
                <a:gd name="connsiteY13" fmla="*/ 40178 h 115023"/>
                <a:gd name="connsiteX14" fmla="*/ 72713 w 181843"/>
                <a:gd name="connsiteY14" fmla="*/ 46990 h 115023"/>
                <a:gd name="connsiteX15" fmla="*/ 53859 w 181843"/>
                <a:gd name="connsiteY15" fmla="*/ 47613 h 115023"/>
                <a:gd name="connsiteX16" fmla="*/ 49227 w 181843"/>
                <a:gd name="connsiteY16" fmla="*/ 49334 h 115023"/>
                <a:gd name="connsiteX17" fmla="*/ 51774 w 181843"/>
                <a:gd name="connsiteY17" fmla="*/ 52963 h 115023"/>
                <a:gd name="connsiteX18" fmla="*/ 63218 w 181843"/>
                <a:gd name="connsiteY18" fmla="*/ 62363 h 115023"/>
                <a:gd name="connsiteX19" fmla="*/ 68934 w 181843"/>
                <a:gd name="connsiteY19" fmla="*/ 80540 h 115023"/>
                <a:gd name="connsiteX20" fmla="*/ 64370 w 181843"/>
                <a:gd name="connsiteY20" fmla="*/ 100233 h 115023"/>
                <a:gd name="connsiteX21" fmla="*/ 83941 w 181843"/>
                <a:gd name="connsiteY21" fmla="*/ 88233 h 115023"/>
                <a:gd name="connsiteX22" fmla="*/ 98732 w 181843"/>
                <a:gd name="connsiteY22" fmla="*/ 88314 h 115023"/>
                <a:gd name="connsiteX23" fmla="*/ 118736 w 181843"/>
                <a:gd name="connsiteY23" fmla="*/ 99773 h 115023"/>
                <a:gd name="connsiteX24" fmla="*/ 112493 w 181843"/>
                <a:gd name="connsiteY24" fmla="*/ 76869 h 115023"/>
                <a:gd name="connsiteX25" fmla="*/ 116393 w 181843"/>
                <a:gd name="connsiteY25" fmla="*/ 64666 h 115023"/>
                <a:gd name="connsiteX26" fmla="*/ 131306 w 181843"/>
                <a:gd name="connsiteY26" fmla="*/ 52042 h 115023"/>
                <a:gd name="connsiteX27" fmla="*/ 132985 w 181843"/>
                <a:gd name="connsiteY27" fmla="*/ 49374 h 115023"/>
                <a:gd name="connsiteX28" fmla="*/ 129802 w 181843"/>
                <a:gd name="connsiteY28" fmla="*/ 47695 h 115023"/>
                <a:gd name="connsiteX29" fmla="*/ 110271 w 181843"/>
                <a:gd name="connsiteY29" fmla="*/ 47167 h 115023"/>
                <a:gd name="connsiteX30" fmla="*/ 100817 w 181843"/>
                <a:gd name="connsiteY30" fmla="*/ 40191 h 115023"/>
                <a:gd name="connsiteX31" fmla="*/ 92176 w 181843"/>
                <a:gd name="connsiteY31" fmla="*/ 17613 h 11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1843" h="115023">
                  <a:moveTo>
                    <a:pt x="90835" y="114996"/>
                  </a:moveTo>
                  <a:cubicBezTo>
                    <a:pt x="66130" y="114996"/>
                    <a:pt x="41426" y="115037"/>
                    <a:pt x="16707" y="114983"/>
                  </a:cubicBezTo>
                  <a:cubicBezTo>
                    <a:pt x="5059" y="114956"/>
                    <a:pt x="1443" y="112125"/>
                    <a:pt x="915" y="100639"/>
                  </a:cubicBezTo>
                  <a:cubicBezTo>
                    <a:pt x="-413" y="72142"/>
                    <a:pt x="-142" y="43604"/>
                    <a:pt x="752" y="15107"/>
                  </a:cubicBezTo>
                  <a:cubicBezTo>
                    <a:pt x="1145" y="2728"/>
                    <a:pt x="4802" y="32"/>
                    <a:pt x="17249" y="19"/>
                  </a:cubicBezTo>
                  <a:cubicBezTo>
                    <a:pt x="65995" y="-8"/>
                    <a:pt x="114727" y="-8"/>
                    <a:pt x="163473" y="32"/>
                  </a:cubicBezTo>
                  <a:cubicBezTo>
                    <a:pt x="178345" y="46"/>
                    <a:pt x="180918" y="2904"/>
                    <a:pt x="181230" y="17803"/>
                  </a:cubicBezTo>
                  <a:cubicBezTo>
                    <a:pt x="181785" y="44065"/>
                    <a:pt x="180458" y="70341"/>
                    <a:pt x="181772" y="96603"/>
                  </a:cubicBezTo>
                  <a:cubicBezTo>
                    <a:pt x="182489" y="110825"/>
                    <a:pt x="177952" y="115023"/>
                    <a:pt x="163595" y="115023"/>
                  </a:cubicBezTo>
                  <a:cubicBezTo>
                    <a:pt x="139337" y="115010"/>
                    <a:pt x="115080" y="115023"/>
                    <a:pt x="90822" y="115023"/>
                  </a:cubicBezTo>
                  <a:cubicBezTo>
                    <a:pt x="90835" y="115010"/>
                    <a:pt x="90835" y="115010"/>
                    <a:pt x="90835" y="114996"/>
                  </a:cubicBezTo>
                  <a:close/>
                  <a:moveTo>
                    <a:pt x="92176" y="17613"/>
                  </a:moveTo>
                  <a:cubicBezTo>
                    <a:pt x="91540" y="17464"/>
                    <a:pt x="90917" y="17301"/>
                    <a:pt x="90280" y="17152"/>
                  </a:cubicBezTo>
                  <a:cubicBezTo>
                    <a:pt x="87381" y="24818"/>
                    <a:pt x="84334" y="32444"/>
                    <a:pt x="81625" y="40178"/>
                  </a:cubicBezTo>
                  <a:cubicBezTo>
                    <a:pt x="80081" y="44566"/>
                    <a:pt x="77291" y="46828"/>
                    <a:pt x="72713" y="46990"/>
                  </a:cubicBezTo>
                  <a:cubicBezTo>
                    <a:pt x="66428" y="47207"/>
                    <a:pt x="60144" y="47343"/>
                    <a:pt x="53859" y="47613"/>
                  </a:cubicBezTo>
                  <a:cubicBezTo>
                    <a:pt x="52166" y="47681"/>
                    <a:pt x="49864" y="47139"/>
                    <a:pt x="49227" y="49334"/>
                  </a:cubicBezTo>
                  <a:cubicBezTo>
                    <a:pt x="48699" y="51108"/>
                    <a:pt x="50609" y="51975"/>
                    <a:pt x="51774" y="52963"/>
                  </a:cubicBezTo>
                  <a:cubicBezTo>
                    <a:pt x="55539" y="56173"/>
                    <a:pt x="59033" y="59830"/>
                    <a:pt x="63218" y="62363"/>
                  </a:cubicBezTo>
                  <a:cubicBezTo>
                    <a:pt x="70736" y="66928"/>
                    <a:pt x="71900" y="72549"/>
                    <a:pt x="68934" y="80540"/>
                  </a:cubicBezTo>
                  <a:cubicBezTo>
                    <a:pt x="66740" y="86418"/>
                    <a:pt x="64139" y="92472"/>
                    <a:pt x="64370" y="100233"/>
                  </a:cubicBezTo>
                  <a:cubicBezTo>
                    <a:pt x="71453" y="95940"/>
                    <a:pt x="77941" y="92432"/>
                    <a:pt x="83941" y="88233"/>
                  </a:cubicBezTo>
                  <a:cubicBezTo>
                    <a:pt x="89156" y="84576"/>
                    <a:pt x="93639" y="84860"/>
                    <a:pt x="98732" y="88314"/>
                  </a:cubicBezTo>
                  <a:cubicBezTo>
                    <a:pt x="104745" y="92377"/>
                    <a:pt x="110705" y="96644"/>
                    <a:pt x="118736" y="99773"/>
                  </a:cubicBezTo>
                  <a:cubicBezTo>
                    <a:pt x="116502" y="91416"/>
                    <a:pt x="114931" y="83993"/>
                    <a:pt x="112493" y="76869"/>
                  </a:cubicBezTo>
                  <a:cubicBezTo>
                    <a:pt x="110637" y="71451"/>
                    <a:pt x="112127" y="67957"/>
                    <a:pt x="116393" y="64666"/>
                  </a:cubicBezTo>
                  <a:cubicBezTo>
                    <a:pt x="121540" y="60684"/>
                    <a:pt x="126389" y="56322"/>
                    <a:pt x="131306" y="52042"/>
                  </a:cubicBezTo>
                  <a:cubicBezTo>
                    <a:pt x="132091" y="51365"/>
                    <a:pt x="133053" y="50214"/>
                    <a:pt x="132985" y="49374"/>
                  </a:cubicBezTo>
                  <a:cubicBezTo>
                    <a:pt x="132836" y="47695"/>
                    <a:pt x="131102" y="47735"/>
                    <a:pt x="129802" y="47695"/>
                  </a:cubicBezTo>
                  <a:cubicBezTo>
                    <a:pt x="123287" y="47492"/>
                    <a:pt x="116773" y="47370"/>
                    <a:pt x="110271" y="47167"/>
                  </a:cubicBezTo>
                  <a:cubicBezTo>
                    <a:pt x="105544" y="47018"/>
                    <a:pt x="102429" y="45067"/>
                    <a:pt x="100817" y="40191"/>
                  </a:cubicBezTo>
                  <a:cubicBezTo>
                    <a:pt x="98258" y="32566"/>
                    <a:pt x="95075" y="25130"/>
                    <a:pt x="92176" y="17613"/>
                  </a:cubicBezTo>
                  <a:close/>
                </a:path>
              </a:pathLst>
            </a:custGeom>
            <a:solidFill>
              <a:srgbClr val="BA182E"/>
            </a:solidFill>
            <a:ln w="1318"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109" name="Graphic 85">
            <a:extLst>
              <a:ext uri="{FF2B5EF4-FFF2-40B4-BE49-F238E27FC236}">
                <a16:creationId xmlns:a16="http://schemas.microsoft.com/office/drawing/2014/main" id="{5574D04F-A186-4D9F-A583-B867B523BFFF}"/>
              </a:ext>
            </a:extLst>
          </p:cNvPr>
          <p:cNvGrpSpPr/>
          <p:nvPr/>
        </p:nvGrpSpPr>
        <p:grpSpPr>
          <a:xfrm>
            <a:off x="2725048" y="2545511"/>
            <a:ext cx="287746" cy="296744"/>
            <a:chOff x="2725048" y="2545511"/>
            <a:chExt cx="287746" cy="296744"/>
          </a:xfrm>
          <a:solidFill>
            <a:srgbClr val="FFC845"/>
          </a:solidFill>
        </p:grpSpPr>
        <p:sp>
          <p:nvSpPr>
            <p:cNvPr id="110" name="Freeform: Shape 109">
              <a:extLst>
                <a:ext uri="{FF2B5EF4-FFF2-40B4-BE49-F238E27FC236}">
                  <a16:creationId xmlns:a16="http://schemas.microsoft.com/office/drawing/2014/main" id="{244F741E-1152-460D-8739-3B7933858440}"/>
                </a:ext>
              </a:extLst>
            </p:cNvPr>
            <p:cNvSpPr/>
            <p:nvPr/>
          </p:nvSpPr>
          <p:spPr>
            <a:xfrm>
              <a:off x="2732126" y="2545511"/>
              <a:ext cx="272704" cy="198004"/>
            </a:xfrm>
            <a:custGeom>
              <a:avLst/>
              <a:gdLst>
                <a:gd name="connsiteX0" fmla="*/ 255384 w 272704"/>
                <a:gd name="connsiteY0" fmla="*/ 0 h 198004"/>
                <a:gd name="connsiteX1" fmla="*/ 272691 w 272704"/>
                <a:gd name="connsiteY1" fmla="*/ 22032 h 198004"/>
                <a:gd name="connsiteX2" fmla="*/ 245529 w 272704"/>
                <a:gd name="connsiteY2" fmla="*/ 45577 h 198004"/>
                <a:gd name="connsiteX3" fmla="*/ 236002 w 272704"/>
                <a:gd name="connsiteY3" fmla="*/ 49858 h 198004"/>
                <a:gd name="connsiteX4" fmla="*/ 194587 w 272704"/>
                <a:gd name="connsiteY4" fmla="*/ 108070 h 198004"/>
                <a:gd name="connsiteX5" fmla="*/ 194118 w 272704"/>
                <a:gd name="connsiteY5" fmla="*/ 117428 h 198004"/>
                <a:gd name="connsiteX6" fmla="*/ 190267 w 272704"/>
                <a:gd name="connsiteY6" fmla="*/ 146025 h 198004"/>
                <a:gd name="connsiteX7" fmla="*/ 163197 w 272704"/>
                <a:gd name="connsiteY7" fmla="*/ 149614 h 198004"/>
                <a:gd name="connsiteX8" fmla="*/ 152234 w 272704"/>
                <a:gd name="connsiteY8" fmla="*/ 122414 h 198004"/>
                <a:gd name="connsiteX9" fmla="*/ 149858 w 272704"/>
                <a:gd name="connsiteY9" fmla="*/ 115144 h 198004"/>
                <a:gd name="connsiteX10" fmla="*/ 116967 w 272704"/>
                <a:gd name="connsiteY10" fmla="*/ 88675 h 198004"/>
                <a:gd name="connsiteX11" fmla="*/ 110611 w 272704"/>
                <a:gd name="connsiteY11" fmla="*/ 88427 h 198004"/>
                <a:gd name="connsiteX12" fmla="*/ 93108 w 272704"/>
                <a:gd name="connsiteY12" fmla="*/ 90893 h 198004"/>
                <a:gd name="connsiteX13" fmla="*/ 86125 w 272704"/>
                <a:gd name="connsiteY13" fmla="*/ 93713 h 198004"/>
                <a:gd name="connsiteX14" fmla="*/ 42767 w 272704"/>
                <a:gd name="connsiteY14" fmla="*/ 154534 h 198004"/>
                <a:gd name="connsiteX15" fmla="*/ 43458 w 272704"/>
                <a:gd name="connsiteY15" fmla="*/ 163632 h 198004"/>
                <a:gd name="connsiteX16" fmla="*/ 32638 w 272704"/>
                <a:gd name="connsiteY16" fmla="*/ 195909 h 198004"/>
                <a:gd name="connsiteX17" fmla="*/ 1353 w 272704"/>
                <a:gd name="connsiteY17" fmla="*/ 182596 h 198004"/>
                <a:gd name="connsiteX18" fmla="*/ 17119 w 272704"/>
                <a:gd name="connsiteY18" fmla="*/ 152329 h 198004"/>
                <a:gd name="connsiteX19" fmla="*/ 26739 w 272704"/>
                <a:gd name="connsiteY19" fmla="*/ 151989 h 198004"/>
                <a:gd name="connsiteX20" fmla="*/ 37363 w 272704"/>
                <a:gd name="connsiteY20" fmla="*/ 147408 h 198004"/>
                <a:gd name="connsiteX21" fmla="*/ 77276 w 272704"/>
                <a:gd name="connsiteY21" fmla="*/ 91311 h 198004"/>
                <a:gd name="connsiteX22" fmla="*/ 78307 w 272704"/>
                <a:gd name="connsiteY22" fmla="*/ 79186 h 198004"/>
                <a:gd name="connsiteX23" fmla="*/ 83189 w 272704"/>
                <a:gd name="connsiteY23" fmla="*/ 51372 h 198004"/>
                <a:gd name="connsiteX24" fmla="*/ 110259 w 272704"/>
                <a:gd name="connsiteY24" fmla="*/ 48462 h 198004"/>
                <a:gd name="connsiteX25" fmla="*/ 120987 w 272704"/>
                <a:gd name="connsiteY25" fmla="*/ 74631 h 198004"/>
                <a:gd name="connsiteX26" fmla="*/ 123911 w 272704"/>
                <a:gd name="connsiteY26" fmla="*/ 83310 h 198004"/>
                <a:gd name="connsiteX27" fmla="*/ 155340 w 272704"/>
                <a:gd name="connsiteY27" fmla="*/ 108474 h 198004"/>
                <a:gd name="connsiteX28" fmla="*/ 162741 w 272704"/>
                <a:gd name="connsiteY28" fmla="*/ 109179 h 198004"/>
                <a:gd name="connsiteX29" fmla="*/ 179617 w 272704"/>
                <a:gd name="connsiteY29" fmla="*/ 106647 h 198004"/>
                <a:gd name="connsiteX30" fmla="*/ 186730 w 272704"/>
                <a:gd name="connsiteY30" fmla="*/ 104102 h 198004"/>
                <a:gd name="connsiteX31" fmla="*/ 230350 w 272704"/>
                <a:gd name="connsiteY31" fmla="*/ 42680 h 198004"/>
                <a:gd name="connsiteX32" fmla="*/ 231394 w 272704"/>
                <a:gd name="connsiteY32" fmla="*/ 36885 h 198004"/>
                <a:gd name="connsiteX33" fmla="*/ 243689 w 272704"/>
                <a:gd name="connsiteY33" fmla="*/ 0 h 198004"/>
                <a:gd name="connsiteX34" fmla="*/ 255384 w 272704"/>
                <a:gd name="connsiteY34" fmla="*/ 0 h 198004"/>
                <a:gd name="connsiteX35" fmla="*/ 174735 w 272704"/>
                <a:gd name="connsiteY35" fmla="*/ 114778 h 198004"/>
                <a:gd name="connsiteX36" fmla="*/ 159700 w 272704"/>
                <a:gd name="connsiteY36" fmla="*/ 128705 h 198004"/>
                <a:gd name="connsiteX37" fmla="*/ 173548 w 272704"/>
                <a:gd name="connsiteY37" fmla="*/ 143701 h 198004"/>
                <a:gd name="connsiteX38" fmla="*/ 188505 w 272704"/>
                <a:gd name="connsiteY38" fmla="*/ 129658 h 198004"/>
                <a:gd name="connsiteX39" fmla="*/ 174735 w 272704"/>
                <a:gd name="connsiteY39" fmla="*/ 114778 h 198004"/>
                <a:gd name="connsiteX40" fmla="*/ 264194 w 272704"/>
                <a:gd name="connsiteY40" fmla="*/ 22710 h 198004"/>
                <a:gd name="connsiteX41" fmla="*/ 249667 w 272704"/>
                <a:gd name="connsiteY41" fmla="*/ 8536 h 198004"/>
                <a:gd name="connsiteX42" fmla="*/ 235962 w 272704"/>
                <a:gd name="connsiteY42" fmla="*/ 23402 h 198004"/>
                <a:gd name="connsiteX43" fmla="*/ 250293 w 272704"/>
                <a:gd name="connsiteY43" fmla="*/ 37368 h 198004"/>
                <a:gd name="connsiteX44" fmla="*/ 264194 w 272704"/>
                <a:gd name="connsiteY44" fmla="*/ 22710 h 198004"/>
                <a:gd name="connsiteX45" fmla="*/ 36919 w 272704"/>
                <a:gd name="connsiteY45" fmla="*/ 174426 h 198004"/>
                <a:gd name="connsiteX46" fmla="*/ 22719 w 272704"/>
                <a:gd name="connsiteY46" fmla="*/ 160238 h 198004"/>
                <a:gd name="connsiteX47" fmla="*/ 8688 w 272704"/>
                <a:gd name="connsiteY47" fmla="*/ 174073 h 198004"/>
                <a:gd name="connsiteX48" fmla="*/ 22980 w 272704"/>
                <a:gd name="connsiteY48" fmla="*/ 189174 h 198004"/>
                <a:gd name="connsiteX49" fmla="*/ 36919 w 272704"/>
                <a:gd name="connsiteY49" fmla="*/ 174426 h 198004"/>
                <a:gd name="connsiteX50" fmla="*/ 113247 w 272704"/>
                <a:gd name="connsiteY50" fmla="*/ 68601 h 198004"/>
                <a:gd name="connsiteX51" fmla="*/ 98812 w 272704"/>
                <a:gd name="connsiteY51" fmla="*/ 53891 h 198004"/>
                <a:gd name="connsiteX52" fmla="*/ 84389 w 272704"/>
                <a:gd name="connsiteY52" fmla="*/ 68509 h 198004"/>
                <a:gd name="connsiteX53" fmla="*/ 99125 w 272704"/>
                <a:gd name="connsiteY53" fmla="*/ 82684 h 198004"/>
                <a:gd name="connsiteX54" fmla="*/ 113247 w 272704"/>
                <a:gd name="connsiteY54" fmla="*/ 68601 h 19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2704" h="198004">
                  <a:moveTo>
                    <a:pt x="255384" y="0"/>
                  </a:moveTo>
                  <a:cubicBezTo>
                    <a:pt x="265264" y="4111"/>
                    <a:pt x="272325" y="10520"/>
                    <a:pt x="272691" y="22032"/>
                  </a:cubicBezTo>
                  <a:cubicBezTo>
                    <a:pt x="273174" y="37315"/>
                    <a:pt x="261179" y="47966"/>
                    <a:pt x="245529" y="45577"/>
                  </a:cubicBezTo>
                  <a:cubicBezTo>
                    <a:pt x="240752" y="44846"/>
                    <a:pt x="238481" y="46334"/>
                    <a:pt x="236002" y="49858"/>
                  </a:cubicBezTo>
                  <a:cubicBezTo>
                    <a:pt x="222310" y="69345"/>
                    <a:pt x="208527" y="88753"/>
                    <a:pt x="194587" y="108070"/>
                  </a:cubicBezTo>
                  <a:cubicBezTo>
                    <a:pt x="192199" y="111372"/>
                    <a:pt x="192186" y="113878"/>
                    <a:pt x="194118" y="117428"/>
                  </a:cubicBezTo>
                  <a:cubicBezTo>
                    <a:pt x="199691" y="127661"/>
                    <a:pt x="198020" y="138585"/>
                    <a:pt x="190267" y="146025"/>
                  </a:cubicBezTo>
                  <a:cubicBezTo>
                    <a:pt x="183010" y="152994"/>
                    <a:pt x="171981" y="154456"/>
                    <a:pt x="163197" y="149614"/>
                  </a:cubicBezTo>
                  <a:cubicBezTo>
                    <a:pt x="153513" y="144276"/>
                    <a:pt x="149349" y="134330"/>
                    <a:pt x="152234" y="122414"/>
                  </a:cubicBezTo>
                  <a:cubicBezTo>
                    <a:pt x="153017" y="119190"/>
                    <a:pt x="152403" y="117154"/>
                    <a:pt x="149858" y="115144"/>
                  </a:cubicBezTo>
                  <a:cubicBezTo>
                    <a:pt x="138829" y="106412"/>
                    <a:pt x="127853" y="97589"/>
                    <a:pt x="116967" y="88675"/>
                  </a:cubicBezTo>
                  <a:cubicBezTo>
                    <a:pt x="114696" y="86821"/>
                    <a:pt x="112947" y="86939"/>
                    <a:pt x="110611" y="88427"/>
                  </a:cubicBezTo>
                  <a:cubicBezTo>
                    <a:pt x="105194" y="91872"/>
                    <a:pt x="99151" y="92512"/>
                    <a:pt x="93108" y="90893"/>
                  </a:cubicBezTo>
                  <a:cubicBezTo>
                    <a:pt x="89676" y="89980"/>
                    <a:pt x="87953" y="91115"/>
                    <a:pt x="86125" y="93713"/>
                  </a:cubicBezTo>
                  <a:cubicBezTo>
                    <a:pt x="71755" y="114047"/>
                    <a:pt x="57424" y="134408"/>
                    <a:pt x="42767" y="154534"/>
                  </a:cubicBezTo>
                  <a:cubicBezTo>
                    <a:pt x="39987" y="158359"/>
                    <a:pt x="41709" y="160538"/>
                    <a:pt x="43458" y="163632"/>
                  </a:cubicBezTo>
                  <a:cubicBezTo>
                    <a:pt x="50115" y="175483"/>
                    <a:pt x="45012" y="190401"/>
                    <a:pt x="32638" y="195909"/>
                  </a:cubicBezTo>
                  <a:cubicBezTo>
                    <a:pt x="20043" y="201508"/>
                    <a:pt x="5908" y="195491"/>
                    <a:pt x="1353" y="182596"/>
                  </a:cubicBezTo>
                  <a:cubicBezTo>
                    <a:pt x="-3176" y="169753"/>
                    <a:pt x="4067" y="155866"/>
                    <a:pt x="17119" y="152329"/>
                  </a:cubicBezTo>
                  <a:cubicBezTo>
                    <a:pt x="20317" y="151467"/>
                    <a:pt x="23750" y="150945"/>
                    <a:pt x="26739" y="151989"/>
                  </a:cubicBezTo>
                  <a:cubicBezTo>
                    <a:pt x="32038" y="153843"/>
                    <a:pt x="34635" y="151298"/>
                    <a:pt x="37363" y="147408"/>
                  </a:cubicBezTo>
                  <a:cubicBezTo>
                    <a:pt x="50546" y="128626"/>
                    <a:pt x="63793" y="109884"/>
                    <a:pt x="77276" y="91311"/>
                  </a:cubicBezTo>
                  <a:cubicBezTo>
                    <a:pt x="80265" y="87187"/>
                    <a:pt x="81126" y="84067"/>
                    <a:pt x="78307" y="79186"/>
                  </a:cubicBezTo>
                  <a:cubicBezTo>
                    <a:pt x="72865" y="69762"/>
                    <a:pt x="75253" y="58694"/>
                    <a:pt x="83189" y="51372"/>
                  </a:cubicBezTo>
                  <a:cubicBezTo>
                    <a:pt x="90667" y="44455"/>
                    <a:pt x="101631" y="43280"/>
                    <a:pt x="110259" y="48462"/>
                  </a:cubicBezTo>
                  <a:cubicBezTo>
                    <a:pt x="119604" y="54087"/>
                    <a:pt x="124028" y="64176"/>
                    <a:pt x="120987" y="74631"/>
                  </a:cubicBezTo>
                  <a:cubicBezTo>
                    <a:pt x="119800" y="78716"/>
                    <a:pt x="120778" y="80883"/>
                    <a:pt x="123911" y="83310"/>
                  </a:cubicBezTo>
                  <a:cubicBezTo>
                    <a:pt x="134509" y="91546"/>
                    <a:pt x="144977" y="99951"/>
                    <a:pt x="155340" y="108474"/>
                  </a:cubicBezTo>
                  <a:cubicBezTo>
                    <a:pt x="157859" y="110536"/>
                    <a:pt x="159791" y="111137"/>
                    <a:pt x="162741" y="109179"/>
                  </a:cubicBezTo>
                  <a:cubicBezTo>
                    <a:pt x="167870" y="105760"/>
                    <a:pt x="173783" y="105264"/>
                    <a:pt x="179617" y="106647"/>
                  </a:cubicBezTo>
                  <a:cubicBezTo>
                    <a:pt x="182880" y="107430"/>
                    <a:pt x="184825" y="106817"/>
                    <a:pt x="186730" y="104102"/>
                  </a:cubicBezTo>
                  <a:cubicBezTo>
                    <a:pt x="201205" y="83584"/>
                    <a:pt x="215797" y="63145"/>
                    <a:pt x="230350" y="42680"/>
                  </a:cubicBezTo>
                  <a:cubicBezTo>
                    <a:pt x="231603" y="40918"/>
                    <a:pt x="232660" y="39469"/>
                    <a:pt x="231394" y="36885"/>
                  </a:cubicBezTo>
                  <a:cubicBezTo>
                    <a:pt x="222636" y="19147"/>
                    <a:pt x="226043" y="9202"/>
                    <a:pt x="243689" y="0"/>
                  </a:cubicBezTo>
                  <a:cubicBezTo>
                    <a:pt x="247592" y="0"/>
                    <a:pt x="251481" y="0"/>
                    <a:pt x="255384" y="0"/>
                  </a:cubicBezTo>
                  <a:close/>
                  <a:moveTo>
                    <a:pt x="174735" y="114778"/>
                  </a:moveTo>
                  <a:cubicBezTo>
                    <a:pt x="167296" y="114374"/>
                    <a:pt x="160195" y="120952"/>
                    <a:pt x="159700" y="128705"/>
                  </a:cubicBezTo>
                  <a:cubicBezTo>
                    <a:pt x="159217" y="136314"/>
                    <a:pt x="165690" y="143336"/>
                    <a:pt x="173548" y="143701"/>
                  </a:cubicBezTo>
                  <a:cubicBezTo>
                    <a:pt x="181079" y="144054"/>
                    <a:pt x="187957" y="137593"/>
                    <a:pt x="188505" y="129658"/>
                  </a:cubicBezTo>
                  <a:cubicBezTo>
                    <a:pt x="189053" y="121800"/>
                    <a:pt x="182971" y="115222"/>
                    <a:pt x="174735" y="114778"/>
                  </a:cubicBezTo>
                  <a:close/>
                  <a:moveTo>
                    <a:pt x="264194" y="22710"/>
                  </a:moveTo>
                  <a:cubicBezTo>
                    <a:pt x="264089" y="14709"/>
                    <a:pt x="257446" y="8223"/>
                    <a:pt x="249667" y="8536"/>
                  </a:cubicBezTo>
                  <a:cubicBezTo>
                    <a:pt x="241522" y="8862"/>
                    <a:pt x="235858" y="14997"/>
                    <a:pt x="235962" y="23402"/>
                  </a:cubicBezTo>
                  <a:cubicBezTo>
                    <a:pt x="236067" y="31807"/>
                    <a:pt x="241992" y="37576"/>
                    <a:pt x="250293" y="37368"/>
                  </a:cubicBezTo>
                  <a:cubicBezTo>
                    <a:pt x="258464" y="37172"/>
                    <a:pt x="264298" y="31024"/>
                    <a:pt x="264194" y="22710"/>
                  </a:cubicBezTo>
                  <a:close/>
                  <a:moveTo>
                    <a:pt x="36919" y="174426"/>
                  </a:moveTo>
                  <a:cubicBezTo>
                    <a:pt x="36945" y="166098"/>
                    <a:pt x="31020" y="160173"/>
                    <a:pt x="22719" y="160238"/>
                  </a:cubicBezTo>
                  <a:cubicBezTo>
                    <a:pt x="14848" y="160303"/>
                    <a:pt x="8844" y="166229"/>
                    <a:pt x="8688" y="174073"/>
                  </a:cubicBezTo>
                  <a:cubicBezTo>
                    <a:pt x="8518" y="182609"/>
                    <a:pt x="14783" y="189239"/>
                    <a:pt x="22980" y="189174"/>
                  </a:cubicBezTo>
                  <a:cubicBezTo>
                    <a:pt x="30837" y="189109"/>
                    <a:pt x="36893" y="182727"/>
                    <a:pt x="36919" y="174426"/>
                  </a:cubicBezTo>
                  <a:close/>
                  <a:moveTo>
                    <a:pt x="113247" y="68601"/>
                  </a:moveTo>
                  <a:cubicBezTo>
                    <a:pt x="113260" y="61057"/>
                    <a:pt x="106265" y="53930"/>
                    <a:pt x="98812" y="53891"/>
                  </a:cubicBezTo>
                  <a:cubicBezTo>
                    <a:pt x="91242" y="53852"/>
                    <a:pt x="84285" y="60900"/>
                    <a:pt x="84389" y="68509"/>
                  </a:cubicBezTo>
                  <a:cubicBezTo>
                    <a:pt x="84494" y="76236"/>
                    <a:pt x="91359" y="82840"/>
                    <a:pt x="99125" y="82684"/>
                  </a:cubicBezTo>
                  <a:cubicBezTo>
                    <a:pt x="106721" y="82527"/>
                    <a:pt x="113234" y="76040"/>
                    <a:pt x="113247" y="68601"/>
                  </a:cubicBezTo>
                  <a:close/>
                </a:path>
              </a:pathLst>
            </a:custGeom>
            <a:solidFill>
              <a:srgbClr val="BA182E"/>
            </a:solidFill>
            <a:ln w="1299" cap="flat">
              <a:noFill/>
              <a:prstDash val="solid"/>
              <a:miter/>
            </a:ln>
          </p:spPr>
          <p:txBody>
            <a:bodyPr rtlCol="0" anchor="ctr"/>
            <a:lstStyle/>
            <a:p>
              <a:pPr defTabSz="609630"/>
              <a:endParaRPr lang="en-US" dirty="0">
                <a:solidFill>
                  <a:srgbClr val="000000"/>
                </a:solidFill>
                <a:latin typeface="Calibri" panose="020F0502020204030204"/>
              </a:endParaRPr>
            </a:p>
          </p:txBody>
        </p:sp>
        <p:sp>
          <p:nvSpPr>
            <p:cNvPr id="111" name="Freeform: Shape 110">
              <a:extLst>
                <a:ext uri="{FF2B5EF4-FFF2-40B4-BE49-F238E27FC236}">
                  <a16:creationId xmlns:a16="http://schemas.microsoft.com/office/drawing/2014/main" id="{97339F99-F76B-41D5-9905-A53A3DF1C76B}"/>
                </a:ext>
              </a:extLst>
            </p:cNvPr>
            <p:cNvSpPr/>
            <p:nvPr/>
          </p:nvSpPr>
          <p:spPr>
            <a:xfrm>
              <a:off x="2725048" y="2794995"/>
              <a:ext cx="61403" cy="47159"/>
            </a:xfrm>
            <a:custGeom>
              <a:avLst/>
              <a:gdLst>
                <a:gd name="connsiteX0" fmla="*/ 0 w 61403"/>
                <a:gd name="connsiteY0" fmla="*/ 16 h 47159"/>
                <a:gd name="connsiteX1" fmla="*/ 52600 w 61403"/>
                <a:gd name="connsiteY1" fmla="*/ 2 h 47159"/>
                <a:gd name="connsiteX2" fmla="*/ 61384 w 61403"/>
                <a:gd name="connsiteY2" fmla="*/ 8460 h 47159"/>
                <a:gd name="connsiteX3" fmla="*/ 61279 w 61403"/>
                <a:gd name="connsiteY3" fmla="*/ 40920 h 47159"/>
                <a:gd name="connsiteX4" fmla="*/ 55171 w 61403"/>
                <a:gd name="connsiteY4" fmla="*/ 47159 h 47159"/>
                <a:gd name="connsiteX5" fmla="*/ 0 w 61403"/>
                <a:gd name="connsiteY5" fmla="*/ 46794 h 47159"/>
                <a:gd name="connsiteX6" fmla="*/ 0 w 61403"/>
                <a:gd name="connsiteY6" fmla="*/ 16 h 4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03" h="47159">
                  <a:moveTo>
                    <a:pt x="0" y="16"/>
                  </a:moveTo>
                  <a:cubicBezTo>
                    <a:pt x="17529" y="42"/>
                    <a:pt x="35071" y="237"/>
                    <a:pt x="52600" y="2"/>
                  </a:cubicBezTo>
                  <a:cubicBezTo>
                    <a:pt x="58812" y="-76"/>
                    <a:pt x="61671" y="1673"/>
                    <a:pt x="61384" y="8460"/>
                  </a:cubicBezTo>
                  <a:cubicBezTo>
                    <a:pt x="60914" y="19267"/>
                    <a:pt x="61175" y="30100"/>
                    <a:pt x="61279" y="40920"/>
                  </a:cubicBezTo>
                  <a:cubicBezTo>
                    <a:pt x="61318" y="45240"/>
                    <a:pt x="59700" y="47211"/>
                    <a:pt x="55171" y="47159"/>
                  </a:cubicBezTo>
                  <a:cubicBezTo>
                    <a:pt x="36781" y="46937"/>
                    <a:pt x="18390" y="46898"/>
                    <a:pt x="0" y="46794"/>
                  </a:cubicBezTo>
                  <a:cubicBezTo>
                    <a:pt x="0" y="31210"/>
                    <a:pt x="0" y="15613"/>
                    <a:pt x="0" y="16"/>
                  </a:cubicBezTo>
                  <a:close/>
                </a:path>
              </a:pathLst>
            </a:custGeom>
            <a:grpFill/>
            <a:ln w="1299"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12" name="Freeform: Shape 111">
              <a:extLst>
                <a:ext uri="{FF2B5EF4-FFF2-40B4-BE49-F238E27FC236}">
                  <a16:creationId xmlns:a16="http://schemas.microsoft.com/office/drawing/2014/main" id="{91BC7E2C-0BD5-4BCA-BC11-CE3F17D0C942}"/>
                </a:ext>
              </a:extLst>
            </p:cNvPr>
            <p:cNvSpPr/>
            <p:nvPr/>
          </p:nvSpPr>
          <p:spPr>
            <a:xfrm>
              <a:off x="2950873" y="2643734"/>
              <a:ext cx="61920" cy="198520"/>
            </a:xfrm>
            <a:custGeom>
              <a:avLst/>
              <a:gdLst>
                <a:gd name="connsiteX0" fmla="*/ 61775 w 61920"/>
                <a:gd name="connsiteY0" fmla="*/ 99265 h 198520"/>
                <a:gd name="connsiteX1" fmla="*/ 61919 w 61920"/>
                <a:gd name="connsiteY1" fmla="*/ 190145 h 198520"/>
                <a:gd name="connsiteX2" fmla="*/ 53331 w 61920"/>
                <a:gd name="connsiteY2" fmla="*/ 198512 h 198520"/>
                <a:gd name="connsiteX3" fmla="*/ 7257 w 61920"/>
                <a:gd name="connsiteY3" fmla="*/ 198472 h 198520"/>
                <a:gd name="connsiteX4" fmla="*/ 0 w 61920"/>
                <a:gd name="connsiteY4" fmla="*/ 191346 h 198520"/>
                <a:gd name="connsiteX5" fmla="*/ 0 w 61920"/>
                <a:gd name="connsiteY5" fmla="*/ 6988 h 198520"/>
                <a:gd name="connsiteX6" fmla="*/ 7361 w 61920"/>
                <a:gd name="connsiteY6" fmla="*/ 31 h 198520"/>
                <a:gd name="connsiteX7" fmla="*/ 54088 w 61920"/>
                <a:gd name="connsiteY7" fmla="*/ 5 h 198520"/>
                <a:gd name="connsiteX8" fmla="*/ 61893 w 61920"/>
                <a:gd name="connsiteY8" fmla="*/ 7732 h 198520"/>
                <a:gd name="connsiteX9" fmla="*/ 61775 w 61920"/>
                <a:gd name="connsiteY9" fmla="*/ 99265 h 1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20" h="198520">
                  <a:moveTo>
                    <a:pt x="61775" y="99265"/>
                  </a:moveTo>
                  <a:cubicBezTo>
                    <a:pt x="61775" y="129558"/>
                    <a:pt x="61592" y="159852"/>
                    <a:pt x="61919" y="190145"/>
                  </a:cubicBezTo>
                  <a:cubicBezTo>
                    <a:pt x="61997" y="196867"/>
                    <a:pt x="59713" y="198668"/>
                    <a:pt x="53331" y="198512"/>
                  </a:cubicBezTo>
                  <a:cubicBezTo>
                    <a:pt x="37981" y="198133"/>
                    <a:pt x="22606" y="198224"/>
                    <a:pt x="7257" y="198472"/>
                  </a:cubicBezTo>
                  <a:cubicBezTo>
                    <a:pt x="1945" y="198551"/>
                    <a:pt x="0" y="196710"/>
                    <a:pt x="0" y="191346"/>
                  </a:cubicBezTo>
                  <a:cubicBezTo>
                    <a:pt x="118" y="129898"/>
                    <a:pt x="118" y="68449"/>
                    <a:pt x="0" y="6988"/>
                  </a:cubicBezTo>
                  <a:cubicBezTo>
                    <a:pt x="-13" y="1493"/>
                    <a:pt x="2180" y="-47"/>
                    <a:pt x="7361" y="31"/>
                  </a:cubicBezTo>
                  <a:cubicBezTo>
                    <a:pt x="22932" y="266"/>
                    <a:pt x="38517" y="332"/>
                    <a:pt x="54088" y="5"/>
                  </a:cubicBezTo>
                  <a:cubicBezTo>
                    <a:pt x="59961" y="-112"/>
                    <a:pt x="61945" y="1728"/>
                    <a:pt x="61893" y="7732"/>
                  </a:cubicBezTo>
                  <a:cubicBezTo>
                    <a:pt x="61645" y="38247"/>
                    <a:pt x="61775" y="68750"/>
                    <a:pt x="61775" y="99265"/>
                  </a:cubicBezTo>
                  <a:close/>
                </a:path>
              </a:pathLst>
            </a:custGeom>
            <a:grpFill/>
            <a:ln w="1299"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13" name="Freeform: Shape 112">
              <a:extLst>
                <a:ext uri="{FF2B5EF4-FFF2-40B4-BE49-F238E27FC236}">
                  <a16:creationId xmlns:a16="http://schemas.microsoft.com/office/drawing/2014/main" id="{329025BA-8392-4FB9-AA15-1E86FDF0DA3A}"/>
                </a:ext>
              </a:extLst>
            </p:cNvPr>
            <p:cNvSpPr/>
            <p:nvPr/>
          </p:nvSpPr>
          <p:spPr>
            <a:xfrm>
              <a:off x="2799940" y="2689206"/>
              <a:ext cx="61946" cy="153017"/>
            </a:xfrm>
            <a:custGeom>
              <a:avLst/>
              <a:gdLst>
                <a:gd name="connsiteX0" fmla="*/ 61840 w 61946"/>
                <a:gd name="connsiteY0" fmla="*/ 77234 h 153017"/>
                <a:gd name="connsiteX1" fmla="*/ 61932 w 61946"/>
                <a:gd name="connsiteY1" fmla="*/ 145391 h 153017"/>
                <a:gd name="connsiteX2" fmla="*/ 54531 w 61946"/>
                <a:gd name="connsiteY2" fmla="*/ 153014 h 153017"/>
                <a:gd name="connsiteX3" fmla="*/ 7153 w 61946"/>
                <a:gd name="connsiteY3" fmla="*/ 152987 h 153017"/>
                <a:gd name="connsiteX4" fmla="*/ 0 w 61946"/>
                <a:gd name="connsiteY4" fmla="*/ 145848 h 153017"/>
                <a:gd name="connsiteX5" fmla="*/ 0 w 61946"/>
                <a:gd name="connsiteY5" fmla="*/ 6937 h 153017"/>
                <a:gd name="connsiteX6" fmla="*/ 7335 w 61946"/>
                <a:gd name="connsiteY6" fmla="*/ 32 h 153017"/>
                <a:gd name="connsiteX7" fmla="*/ 54061 w 61946"/>
                <a:gd name="connsiteY7" fmla="*/ 6 h 153017"/>
                <a:gd name="connsiteX8" fmla="*/ 61945 w 61946"/>
                <a:gd name="connsiteY8" fmla="*/ 7772 h 153017"/>
                <a:gd name="connsiteX9" fmla="*/ 61840 w 61946"/>
                <a:gd name="connsiteY9" fmla="*/ 77234 h 15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46" h="153017">
                  <a:moveTo>
                    <a:pt x="61840" y="77234"/>
                  </a:moveTo>
                  <a:cubicBezTo>
                    <a:pt x="61840" y="99958"/>
                    <a:pt x="61710" y="122668"/>
                    <a:pt x="61932" y="145391"/>
                  </a:cubicBezTo>
                  <a:cubicBezTo>
                    <a:pt x="61984" y="150912"/>
                    <a:pt x="60326" y="153131"/>
                    <a:pt x="54531" y="153014"/>
                  </a:cubicBezTo>
                  <a:cubicBezTo>
                    <a:pt x="38738" y="152713"/>
                    <a:pt x="22945" y="152752"/>
                    <a:pt x="7153" y="152987"/>
                  </a:cubicBezTo>
                  <a:cubicBezTo>
                    <a:pt x="1827" y="153066"/>
                    <a:pt x="-13" y="151212"/>
                    <a:pt x="0" y="145848"/>
                  </a:cubicBezTo>
                  <a:cubicBezTo>
                    <a:pt x="144" y="99553"/>
                    <a:pt x="157" y="53245"/>
                    <a:pt x="0" y="6937"/>
                  </a:cubicBezTo>
                  <a:cubicBezTo>
                    <a:pt x="-13" y="1364"/>
                    <a:pt x="2232" y="-33"/>
                    <a:pt x="7335" y="32"/>
                  </a:cubicBezTo>
                  <a:cubicBezTo>
                    <a:pt x="22906" y="254"/>
                    <a:pt x="38490" y="332"/>
                    <a:pt x="54061" y="6"/>
                  </a:cubicBezTo>
                  <a:cubicBezTo>
                    <a:pt x="59974" y="-124"/>
                    <a:pt x="62010" y="1807"/>
                    <a:pt x="61945" y="7772"/>
                  </a:cubicBezTo>
                  <a:cubicBezTo>
                    <a:pt x="61684" y="30939"/>
                    <a:pt x="61840" y="54093"/>
                    <a:pt x="61840" y="77234"/>
                  </a:cubicBezTo>
                  <a:close/>
                </a:path>
              </a:pathLst>
            </a:custGeom>
            <a:grpFill/>
            <a:ln w="1299"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14" name="Freeform: Shape 113">
              <a:extLst>
                <a:ext uri="{FF2B5EF4-FFF2-40B4-BE49-F238E27FC236}">
                  <a16:creationId xmlns:a16="http://schemas.microsoft.com/office/drawing/2014/main" id="{BBB262FB-B0FE-4EA3-801A-D216680E71AF}"/>
                </a:ext>
              </a:extLst>
            </p:cNvPr>
            <p:cNvSpPr/>
            <p:nvPr/>
          </p:nvSpPr>
          <p:spPr>
            <a:xfrm>
              <a:off x="2875405" y="2749524"/>
              <a:ext cx="61894" cy="92670"/>
            </a:xfrm>
            <a:custGeom>
              <a:avLst/>
              <a:gdLst>
                <a:gd name="connsiteX0" fmla="*/ 67 w 61894"/>
                <a:gd name="connsiteY0" fmla="*/ 46230 h 92670"/>
                <a:gd name="connsiteX1" fmla="*/ 2 w 61894"/>
                <a:gd name="connsiteY1" fmla="*/ 6631 h 92670"/>
                <a:gd name="connsiteX2" fmla="*/ 6410 w 61894"/>
                <a:gd name="connsiteY2" fmla="*/ 0 h 92670"/>
                <a:gd name="connsiteX3" fmla="*/ 55747 w 61894"/>
                <a:gd name="connsiteY3" fmla="*/ 26 h 92670"/>
                <a:gd name="connsiteX4" fmla="*/ 61881 w 61894"/>
                <a:gd name="connsiteY4" fmla="*/ 6200 h 92670"/>
                <a:gd name="connsiteX5" fmla="*/ 61894 w 61894"/>
                <a:gd name="connsiteY5" fmla="*/ 86051 h 92670"/>
                <a:gd name="connsiteX6" fmla="*/ 54872 w 61894"/>
                <a:gd name="connsiteY6" fmla="*/ 92656 h 92670"/>
                <a:gd name="connsiteX7" fmla="*/ 6841 w 61894"/>
                <a:gd name="connsiteY7" fmla="*/ 92669 h 92670"/>
                <a:gd name="connsiteX8" fmla="*/ 15 w 61894"/>
                <a:gd name="connsiteY8" fmla="*/ 85830 h 92670"/>
                <a:gd name="connsiteX9" fmla="*/ 67 w 61894"/>
                <a:gd name="connsiteY9" fmla="*/ 46230 h 9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94" h="92670">
                  <a:moveTo>
                    <a:pt x="67" y="46230"/>
                  </a:moveTo>
                  <a:cubicBezTo>
                    <a:pt x="67" y="33035"/>
                    <a:pt x="198" y="19826"/>
                    <a:pt x="2" y="6631"/>
                  </a:cubicBezTo>
                  <a:cubicBezTo>
                    <a:pt x="-64" y="1906"/>
                    <a:pt x="1685" y="-26"/>
                    <a:pt x="6410" y="0"/>
                  </a:cubicBezTo>
                  <a:cubicBezTo>
                    <a:pt x="22856" y="118"/>
                    <a:pt x="39301" y="92"/>
                    <a:pt x="55747" y="26"/>
                  </a:cubicBezTo>
                  <a:cubicBezTo>
                    <a:pt x="60054" y="13"/>
                    <a:pt x="61907" y="1671"/>
                    <a:pt x="61881" y="6200"/>
                  </a:cubicBezTo>
                  <a:cubicBezTo>
                    <a:pt x="61751" y="32813"/>
                    <a:pt x="61725" y="59439"/>
                    <a:pt x="61894" y="86051"/>
                  </a:cubicBezTo>
                  <a:cubicBezTo>
                    <a:pt x="61933" y="91337"/>
                    <a:pt x="59676" y="92708"/>
                    <a:pt x="54872" y="92656"/>
                  </a:cubicBezTo>
                  <a:cubicBezTo>
                    <a:pt x="38858" y="92486"/>
                    <a:pt x="22843" y="92460"/>
                    <a:pt x="6841" y="92669"/>
                  </a:cubicBezTo>
                  <a:cubicBezTo>
                    <a:pt x="1790" y="92734"/>
                    <a:pt x="-77" y="90868"/>
                    <a:pt x="15" y="85830"/>
                  </a:cubicBezTo>
                  <a:cubicBezTo>
                    <a:pt x="211" y="72634"/>
                    <a:pt x="67" y="59426"/>
                    <a:pt x="67" y="46230"/>
                  </a:cubicBezTo>
                  <a:close/>
                </a:path>
              </a:pathLst>
            </a:custGeom>
            <a:grpFill/>
            <a:ln w="1299"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106" name="Graphic 87">
            <a:extLst>
              <a:ext uri="{FF2B5EF4-FFF2-40B4-BE49-F238E27FC236}">
                <a16:creationId xmlns:a16="http://schemas.microsoft.com/office/drawing/2014/main" id="{6EEE7447-C8D9-45C7-9FD4-A4A5D816AFAA}"/>
              </a:ext>
            </a:extLst>
          </p:cNvPr>
          <p:cNvGrpSpPr/>
          <p:nvPr/>
        </p:nvGrpSpPr>
        <p:grpSpPr>
          <a:xfrm>
            <a:off x="5104845" y="2523335"/>
            <a:ext cx="347195" cy="346817"/>
            <a:chOff x="5104844" y="2523334"/>
            <a:chExt cx="347195" cy="346817"/>
          </a:xfrm>
          <a:solidFill>
            <a:srgbClr val="FFC845"/>
          </a:solidFill>
        </p:grpSpPr>
        <p:sp>
          <p:nvSpPr>
            <p:cNvPr id="107" name="Freeform: Shape 106">
              <a:extLst>
                <a:ext uri="{FF2B5EF4-FFF2-40B4-BE49-F238E27FC236}">
                  <a16:creationId xmlns:a16="http://schemas.microsoft.com/office/drawing/2014/main" id="{EB21466A-B2F4-4302-831D-8FE71D52726C}"/>
                </a:ext>
              </a:extLst>
            </p:cNvPr>
            <p:cNvSpPr/>
            <p:nvPr/>
          </p:nvSpPr>
          <p:spPr>
            <a:xfrm>
              <a:off x="5104844" y="2523334"/>
              <a:ext cx="347195" cy="346817"/>
            </a:xfrm>
            <a:custGeom>
              <a:avLst/>
              <a:gdLst>
                <a:gd name="connsiteX0" fmla="*/ 288 w 347195"/>
                <a:gd name="connsiteY0" fmla="*/ 141490 h 346817"/>
                <a:gd name="connsiteX1" fmla="*/ 110814 w 347195"/>
                <a:gd name="connsiteY1" fmla="*/ 2392 h 346817"/>
                <a:gd name="connsiteX2" fmla="*/ 270863 w 347195"/>
                <a:gd name="connsiteY2" fmla="*/ 118686 h 346817"/>
                <a:gd name="connsiteX3" fmla="*/ 260440 w 347195"/>
                <a:gd name="connsiteY3" fmla="*/ 190377 h 346817"/>
                <a:gd name="connsiteX4" fmla="*/ 260705 w 347195"/>
                <a:gd name="connsiteY4" fmla="*/ 200324 h 346817"/>
                <a:gd name="connsiteX5" fmla="*/ 262186 w 347195"/>
                <a:gd name="connsiteY5" fmla="*/ 218578 h 346817"/>
                <a:gd name="connsiteX6" fmla="*/ 264356 w 347195"/>
                <a:gd name="connsiteY6" fmla="*/ 226144 h 346817"/>
                <a:gd name="connsiteX7" fmla="*/ 336364 w 347195"/>
                <a:gd name="connsiteY7" fmla="*/ 287941 h 346817"/>
                <a:gd name="connsiteX8" fmla="*/ 342079 w 347195"/>
                <a:gd name="connsiteY8" fmla="*/ 319633 h 346817"/>
                <a:gd name="connsiteX9" fmla="*/ 308270 w 347195"/>
                <a:gd name="connsiteY9" fmla="*/ 346247 h 346817"/>
                <a:gd name="connsiteX10" fmla="*/ 292080 w 347195"/>
                <a:gd name="connsiteY10" fmla="*/ 340691 h 346817"/>
                <a:gd name="connsiteX11" fmla="*/ 227055 w 347195"/>
                <a:gd name="connsiteY11" fmla="*/ 264767 h 346817"/>
                <a:gd name="connsiteX12" fmla="*/ 217954 w 347195"/>
                <a:gd name="connsiteY12" fmla="*/ 262227 h 346817"/>
                <a:gd name="connsiteX13" fmla="*/ 201500 w 347195"/>
                <a:gd name="connsiteY13" fmla="*/ 260905 h 346817"/>
                <a:gd name="connsiteX14" fmla="*/ 189066 w 347195"/>
                <a:gd name="connsiteY14" fmla="*/ 260799 h 346817"/>
                <a:gd name="connsiteX15" fmla="*/ 52879 w 347195"/>
                <a:gd name="connsiteY15" fmla="*/ 243022 h 346817"/>
                <a:gd name="connsiteX16" fmla="*/ 288 w 347195"/>
                <a:gd name="connsiteY16" fmla="*/ 141490 h 346817"/>
                <a:gd name="connsiteX17" fmla="*/ 251604 w 347195"/>
                <a:gd name="connsiteY17" fmla="*/ 136357 h 346817"/>
                <a:gd name="connsiteX18" fmla="*/ 136052 w 347195"/>
                <a:gd name="connsiteY18" fmla="*/ 20381 h 346817"/>
                <a:gd name="connsiteX19" fmla="*/ 20287 w 347195"/>
                <a:gd name="connsiteY19" fmla="*/ 135564 h 346817"/>
                <a:gd name="connsiteX20" fmla="*/ 135258 w 347195"/>
                <a:gd name="connsiteY20" fmla="*/ 251699 h 346817"/>
                <a:gd name="connsiteX21" fmla="*/ 251604 w 347195"/>
                <a:gd name="connsiteY21" fmla="*/ 136357 h 34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195" h="346817">
                  <a:moveTo>
                    <a:pt x="288" y="141490"/>
                  </a:moveTo>
                  <a:cubicBezTo>
                    <a:pt x="-4210" y="76465"/>
                    <a:pt x="44519" y="15090"/>
                    <a:pt x="110814" y="2392"/>
                  </a:cubicBezTo>
                  <a:cubicBezTo>
                    <a:pt x="187109" y="-12210"/>
                    <a:pt x="261287" y="41704"/>
                    <a:pt x="270863" y="118686"/>
                  </a:cubicBezTo>
                  <a:cubicBezTo>
                    <a:pt x="273932" y="143553"/>
                    <a:pt x="270387" y="167468"/>
                    <a:pt x="260440" y="190377"/>
                  </a:cubicBezTo>
                  <a:cubicBezTo>
                    <a:pt x="258853" y="193975"/>
                    <a:pt x="258536" y="196779"/>
                    <a:pt x="260705" y="200324"/>
                  </a:cubicBezTo>
                  <a:cubicBezTo>
                    <a:pt x="264091" y="205985"/>
                    <a:pt x="264673" y="212387"/>
                    <a:pt x="262186" y="218578"/>
                  </a:cubicBezTo>
                  <a:cubicBezTo>
                    <a:pt x="260811" y="221964"/>
                    <a:pt x="261763" y="223921"/>
                    <a:pt x="264356" y="226144"/>
                  </a:cubicBezTo>
                  <a:cubicBezTo>
                    <a:pt x="288429" y="246672"/>
                    <a:pt x="312344" y="267412"/>
                    <a:pt x="336364" y="287941"/>
                  </a:cubicBezTo>
                  <a:cubicBezTo>
                    <a:pt x="348798" y="298576"/>
                    <a:pt x="350279" y="305348"/>
                    <a:pt x="342079" y="319633"/>
                  </a:cubicBezTo>
                  <a:cubicBezTo>
                    <a:pt x="334407" y="332914"/>
                    <a:pt x="323508" y="342437"/>
                    <a:pt x="308270" y="346247"/>
                  </a:cubicBezTo>
                  <a:cubicBezTo>
                    <a:pt x="301656" y="347887"/>
                    <a:pt x="296630" y="345982"/>
                    <a:pt x="292080" y="340691"/>
                  </a:cubicBezTo>
                  <a:cubicBezTo>
                    <a:pt x="270546" y="315295"/>
                    <a:pt x="248642" y="290163"/>
                    <a:pt x="227055" y="264767"/>
                  </a:cubicBezTo>
                  <a:cubicBezTo>
                    <a:pt x="224356" y="261645"/>
                    <a:pt x="222081" y="260429"/>
                    <a:pt x="217954" y="262227"/>
                  </a:cubicBezTo>
                  <a:cubicBezTo>
                    <a:pt x="212452" y="264661"/>
                    <a:pt x="206526" y="264026"/>
                    <a:pt x="201500" y="260905"/>
                  </a:cubicBezTo>
                  <a:cubicBezTo>
                    <a:pt x="197056" y="258153"/>
                    <a:pt x="193458" y="259053"/>
                    <a:pt x="189066" y="260799"/>
                  </a:cubicBezTo>
                  <a:cubicBezTo>
                    <a:pt x="140443" y="280111"/>
                    <a:pt x="94571" y="274661"/>
                    <a:pt x="52879" y="243022"/>
                  </a:cubicBezTo>
                  <a:cubicBezTo>
                    <a:pt x="19547" y="217784"/>
                    <a:pt x="2616" y="183182"/>
                    <a:pt x="288" y="141490"/>
                  </a:cubicBezTo>
                  <a:close/>
                  <a:moveTo>
                    <a:pt x="251604" y="136357"/>
                  </a:moveTo>
                  <a:cubicBezTo>
                    <a:pt x="251763" y="71809"/>
                    <a:pt x="200653" y="20540"/>
                    <a:pt x="136052" y="20381"/>
                  </a:cubicBezTo>
                  <a:cubicBezTo>
                    <a:pt x="71926" y="20223"/>
                    <a:pt x="20446" y="71438"/>
                    <a:pt x="20287" y="135564"/>
                  </a:cubicBezTo>
                  <a:cubicBezTo>
                    <a:pt x="20129" y="199636"/>
                    <a:pt x="71503" y="251593"/>
                    <a:pt x="135258" y="251699"/>
                  </a:cubicBezTo>
                  <a:cubicBezTo>
                    <a:pt x="199913" y="251804"/>
                    <a:pt x="251446" y="200694"/>
                    <a:pt x="251604" y="136357"/>
                  </a:cubicBezTo>
                  <a:close/>
                </a:path>
              </a:pathLst>
            </a:custGeom>
            <a:grpFill/>
            <a:ln w="5195"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08" name="Freeform: Shape 107">
              <a:extLst>
                <a:ext uri="{FF2B5EF4-FFF2-40B4-BE49-F238E27FC236}">
                  <a16:creationId xmlns:a16="http://schemas.microsoft.com/office/drawing/2014/main" id="{CDBD08E5-ED0D-4A0A-8796-B2F55FB2FF16}"/>
                </a:ext>
              </a:extLst>
            </p:cNvPr>
            <p:cNvSpPr/>
            <p:nvPr/>
          </p:nvSpPr>
          <p:spPr>
            <a:xfrm>
              <a:off x="5161345" y="2592444"/>
              <a:ext cx="160080" cy="123797"/>
            </a:xfrm>
            <a:custGeom>
              <a:avLst/>
              <a:gdLst>
                <a:gd name="connsiteX0" fmla="*/ 80239 w 160080"/>
                <a:gd name="connsiteY0" fmla="*/ 123754 h 123797"/>
                <a:gd name="connsiteX1" fmla="*/ 8706 w 160080"/>
                <a:gd name="connsiteY1" fmla="*/ 123754 h 123797"/>
                <a:gd name="connsiteX2" fmla="*/ 29 w 160080"/>
                <a:gd name="connsiteY2" fmla="*/ 114812 h 123797"/>
                <a:gd name="connsiteX3" fmla="*/ 29 w 160080"/>
                <a:gd name="connsiteY3" fmla="*/ 110368 h 123797"/>
                <a:gd name="connsiteX4" fmla="*/ 6114 w 160080"/>
                <a:gd name="connsiteY4" fmla="*/ 103913 h 123797"/>
                <a:gd name="connsiteX5" fmla="*/ 11934 w 160080"/>
                <a:gd name="connsiteY5" fmla="*/ 97511 h 123797"/>
                <a:gd name="connsiteX6" fmla="*/ 11722 w 160080"/>
                <a:gd name="connsiteY6" fmla="*/ 61427 h 123797"/>
                <a:gd name="connsiteX7" fmla="*/ 18442 w 160080"/>
                <a:gd name="connsiteY7" fmla="*/ 54655 h 123797"/>
                <a:gd name="connsiteX8" fmla="*/ 43150 w 160080"/>
                <a:gd name="connsiteY8" fmla="*/ 54655 h 123797"/>
                <a:gd name="connsiteX9" fmla="*/ 50187 w 160080"/>
                <a:gd name="connsiteY9" fmla="*/ 61586 h 123797"/>
                <a:gd name="connsiteX10" fmla="*/ 50081 w 160080"/>
                <a:gd name="connsiteY10" fmla="*/ 96400 h 123797"/>
                <a:gd name="connsiteX11" fmla="*/ 55637 w 160080"/>
                <a:gd name="connsiteY11" fmla="*/ 103966 h 123797"/>
                <a:gd name="connsiteX12" fmla="*/ 60769 w 160080"/>
                <a:gd name="connsiteY12" fmla="*/ 96664 h 123797"/>
                <a:gd name="connsiteX13" fmla="*/ 60663 w 160080"/>
                <a:gd name="connsiteY13" fmla="*/ 37142 h 123797"/>
                <a:gd name="connsiteX14" fmla="*/ 69075 w 160080"/>
                <a:gd name="connsiteY14" fmla="*/ 28941 h 123797"/>
                <a:gd name="connsiteX15" fmla="*/ 91244 w 160080"/>
                <a:gd name="connsiteY15" fmla="*/ 28941 h 123797"/>
                <a:gd name="connsiteX16" fmla="*/ 99392 w 160080"/>
                <a:gd name="connsiteY16" fmla="*/ 37354 h 123797"/>
                <a:gd name="connsiteX17" fmla="*/ 99180 w 160080"/>
                <a:gd name="connsiteY17" fmla="*/ 97511 h 123797"/>
                <a:gd name="connsiteX18" fmla="*/ 105847 w 160080"/>
                <a:gd name="connsiteY18" fmla="*/ 103913 h 123797"/>
                <a:gd name="connsiteX19" fmla="*/ 109921 w 160080"/>
                <a:gd name="connsiteY19" fmla="*/ 96982 h 123797"/>
                <a:gd name="connsiteX20" fmla="*/ 109974 w 160080"/>
                <a:gd name="connsiteY20" fmla="*/ 9629 h 123797"/>
                <a:gd name="connsiteX21" fmla="*/ 119762 w 160080"/>
                <a:gd name="connsiteY21" fmla="*/ 0 h 123797"/>
                <a:gd name="connsiteX22" fmla="*/ 138756 w 160080"/>
                <a:gd name="connsiteY22" fmla="*/ 0 h 123797"/>
                <a:gd name="connsiteX23" fmla="*/ 148333 w 160080"/>
                <a:gd name="connsiteY23" fmla="*/ 9365 h 123797"/>
                <a:gd name="connsiteX24" fmla="*/ 148333 w 160080"/>
                <a:gd name="connsiteY24" fmla="*/ 93596 h 123797"/>
                <a:gd name="connsiteX25" fmla="*/ 148333 w 160080"/>
                <a:gd name="connsiteY25" fmla="*/ 98675 h 123797"/>
                <a:gd name="connsiteX26" fmla="*/ 153571 w 160080"/>
                <a:gd name="connsiteY26" fmla="*/ 103913 h 123797"/>
                <a:gd name="connsiteX27" fmla="*/ 160078 w 160080"/>
                <a:gd name="connsiteY27" fmla="*/ 111320 h 123797"/>
                <a:gd name="connsiteX28" fmla="*/ 147909 w 160080"/>
                <a:gd name="connsiteY28" fmla="*/ 123754 h 123797"/>
                <a:gd name="connsiteX29" fmla="*/ 80239 w 160080"/>
                <a:gd name="connsiteY29" fmla="*/ 123754 h 12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0080" h="123797">
                  <a:moveTo>
                    <a:pt x="80239" y="123754"/>
                  </a:moveTo>
                  <a:cubicBezTo>
                    <a:pt x="56377" y="123754"/>
                    <a:pt x="32568" y="123754"/>
                    <a:pt x="8706" y="123754"/>
                  </a:cubicBezTo>
                  <a:cubicBezTo>
                    <a:pt x="82" y="123754"/>
                    <a:pt x="29" y="123701"/>
                    <a:pt x="29" y="114812"/>
                  </a:cubicBezTo>
                  <a:cubicBezTo>
                    <a:pt x="29" y="113331"/>
                    <a:pt x="135" y="111849"/>
                    <a:pt x="29" y="110368"/>
                  </a:cubicBezTo>
                  <a:cubicBezTo>
                    <a:pt x="-235" y="105976"/>
                    <a:pt x="1246" y="103384"/>
                    <a:pt x="6114" y="103913"/>
                  </a:cubicBezTo>
                  <a:cubicBezTo>
                    <a:pt x="10982" y="104442"/>
                    <a:pt x="12093" y="102114"/>
                    <a:pt x="11934" y="97511"/>
                  </a:cubicBezTo>
                  <a:cubicBezTo>
                    <a:pt x="11563" y="85501"/>
                    <a:pt x="11881" y="73437"/>
                    <a:pt x="11722" y="61427"/>
                  </a:cubicBezTo>
                  <a:cubicBezTo>
                    <a:pt x="11669" y="56718"/>
                    <a:pt x="13415" y="54496"/>
                    <a:pt x="18442" y="54655"/>
                  </a:cubicBezTo>
                  <a:cubicBezTo>
                    <a:pt x="26643" y="54919"/>
                    <a:pt x="34896" y="54919"/>
                    <a:pt x="43150" y="54655"/>
                  </a:cubicBezTo>
                  <a:cubicBezTo>
                    <a:pt x="48282" y="54496"/>
                    <a:pt x="50346" y="56295"/>
                    <a:pt x="50187" y="61586"/>
                  </a:cubicBezTo>
                  <a:cubicBezTo>
                    <a:pt x="49922" y="73173"/>
                    <a:pt x="50134" y="84813"/>
                    <a:pt x="50081" y="96400"/>
                  </a:cubicBezTo>
                  <a:cubicBezTo>
                    <a:pt x="50081" y="100368"/>
                    <a:pt x="49711" y="104019"/>
                    <a:pt x="55637" y="103966"/>
                  </a:cubicBezTo>
                  <a:cubicBezTo>
                    <a:pt x="61351" y="103913"/>
                    <a:pt x="60769" y="100262"/>
                    <a:pt x="60769" y="96664"/>
                  </a:cubicBezTo>
                  <a:cubicBezTo>
                    <a:pt x="60769" y="76824"/>
                    <a:pt x="60980" y="56983"/>
                    <a:pt x="60663" y="37142"/>
                  </a:cubicBezTo>
                  <a:cubicBezTo>
                    <a:pt x="60557" y="30687"/>
                    <a:pt x="62779" y="28518"/>
                    <a:pt x="69075" y="28941"/>
                  </a:cubicBezTo>
                  <a:cubicBezTo>
                    <a:pt x="76430" y="29417"/>
                    <a:pt x="83890" y="29417"/>
                    <a:pt x="91244" y="28941"/>
                  </a:cubicBezTo>
                  <a:cubicBezTo>
                    <a:pt x="97858" y="28465"/>
                    <a:pt x="99498" y="31216"/>
                    <a:pt x="99392" y="37354"/>
                  </a:cubicBezTo>
                  <a:cubicBezTo>
                    <a:pt x="99075" y="57406"/>
                    <a:pt x="99392" y="77458"/>
                    <a:pt x="99180" y="97511"/>
                  </a:cubicBezTo>
                  <a:cubicBezTo>
                    <a:pt x="99128" y="102590"/>
                    <a:pt x="100926" y="104283"/>
                    <a:pt x="105847" y="103913"/>
                  </a:cubicBezTo>
                  <a:cubicBezTo>
                    <a:pt x="110926" y="103543"/>
                    <a:pt x="109921" y="99945"/>
                    <a:pt x="109921" y="96982"/>
                  </a:cubicBezTo>
                  <a:cubicBezTo>
                    <a:pt x="109974" y="67882"/>
                    <a:pt x="109974" y="38729"/>
                    <a:pt x="109974" y="9629"/>
                  </a:cubicBezTo>
                  <a:cubicBezTo>
                    <a:pt x="109974" y="0"/>
                    <a:pt x="109974" y="0"/>
                    <a:pt x="119762" y="0"/>
                  </a:cubicBezTo>
                  <a:cubicBezTo>
                    <a:pt x="126111" y="0"/>
                    <a:pt x="132407" y="0"/>
                    <a:pt x="138756" y="0"/>
                  </a:cubicBezTo>
                  <a:cubicBezTo>
                    <a:pt x="148333" y="0"/>
                    <a:pt x="148333" y="0"/>
                    <a:pt x="148333" y="9365"/>
                  </a:cubicBezTo>
                  <a:cubicBezTo>
                    <a:pt x="148333" y="37459"/>
                    <a:pt x="148333" y="65501"/>
                    <a:pt x="148333" y="93596"/>
                  </a:cubicBezTo>
                  <a:cubicBezTo>
                    <a:pt x="148333" y="95289"/>
                    <a:pt x="148439" y="96982"/>
                    <a:pt x="148333" y="98675"/>
                  </a:cubicBezTo>
                  <a:cubicBezTo>
                    <a:pt x="148174" y="102379"/>
                    <a:pt x="149708" y="104336"/>
                    <a:pt x="153571" y="103913"/>
                  </a:cubicBezTo>
                  <a:cubicBezTo>
                    <a:pt x="159338" y="103278"/>
                    <a:pt x="160131" y="106611"/>
                    <a:pt x="160078" y="111320"/>
                  </a:cubicBezTo>
                  <a:cubicBezTo>
                    <a:pt x="159920" y="125447"/>
                    <a:pt x="160660" y="123701"/>
                    <a:pt x="147909" y="123754"/>
                  </a:cubicBezTo>
                  <a:cubicBezTo>
                    <a:pt x="125423" y="123807"/>
                    <a:pt x="102831" y="123754"/>
                    <a:pt x="80239" y="123754"/>
                  </a:cubicBezTo>
                  <a:close/>
                </a:path>
              </a:pathLst>
            </a:custGeom>
            <a:solidFill>
              <a:srgbClr val="BA182E"/>
            </a:solidFill>
            <a:ln w="5195"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101" name="Graphic 91">
            <a:extLst>
              <a:ext uri="{FF2B5EF4-FFF2-40B4-BE49-F238E27FC236}">
                <a16:creationId xmlns:a16="http://schemas.microsoft.com/office/drawing/2014/main" id="{44C3E0DB-64A0-475F-B0D6-11542465D872}"/>
              </a:ext>
            </a:extLst>
          </p:cNvPr>
          <p:cNvGrpSpPr/>
          <p:nvPr/>
        </p:nvGrpSpPr>
        <p:grpSpPr>
          <a:xfrm>
            <a:off x="9970342" y="2542777"/>
            <a:ext cx="348265" cy="348232"/>
            <a:chOff x="9970341" y="2542777"/>
            <a:chExt cx="348265" cy="348232"/>
          </a:xfrm>
          <a:solidFill>
            <a:schemeClr val="bg1"/>
          </a:solidFill>
        </p:grpSpPr>
        <p:sp>
          <p:nvSpPr>
            <p:cNvPr id="102" name="Freeform: Shape 101">
              <a:extLst>
                <a:ext uri="{FF2B5EF4-FFF2-40B4-BE49-F238E27FC236}">
                  <a16:creationId xmlns:a16="http://schemas.microsoft.com/office/drawing/2014/main" id="{6EFC44BE-0FF5-4EA7-AC3E-B02C8A07AAFC}"/>
                </a:ext>
              </a:extLst>
            </p:cNvPr>
            <p:cNvSpPr/>
            <p:nvPr/>
          </p:nvSpPr>
          <p:spPr>
            <a:xfrm>
              <a:off x="9970341" y="2542777"/>
              <a:ext cx="348265" cy="348232"/>
            </a:xfrm>
            <a:custGeom>
              <a:avLst/>
              <a:gdLst>
                <a:gd name="connsiteX0" fmla="*/ 348265 w 348265"/>
                <a:gd name="connsiteY0" fmla="*/ 156115 h 348232"/>
                <a:gd name="connsiteX1" fmla="*/ 348265 w 348265"/>
                <a:gd name="connsiteY1" fmla="*/ 191670 h 348232"/>
                <a:gd name="connsiteX2" fmla="*/ 347101 w 348265"/>
                <a:gd name="connsiteY2" fmla="*/ 197710 h 348232"/>
                <a:gd name="connsiteX3" fmla="*/ 147994 w 348265"/>
                <a:gd name="connsiteY3" fmla="*/ 346294 h 348232"/>
                <a:gd name="connsiteX4" fmla="*/ 3477 w 348265"/>
                <a:gd name="connsiteY4" fmla="*/ 208655 h 348232"/>
                <a:gd name="connsiteX5" fmla="*/ 82086 w 348265"/>
                <a:gd name="connsiteY5" fmla="*/ 25975 h 348232"/>
                <a:gd name="connsiteX6" fmla="*/ 156596 w 348265"/>
                <a:gd name="connsiteY6" fmla="*/ 0 h 348232"/>
                <a:gd name="connsiteX7" fmla="*/ 192150 w 348265"/>
                <a:gd name="connsiteY7" fmla="*/ 0 h 348232"/>
                <a:gd name="connsiteX8" fmla="*/ 196653 w 348265"/>
                <a:gd name="connsiteY8" fmla="*/ 1025 h 348232"/>
                <a:gd name="connsiteX9" fmla="*/ 337646 w 348265"/>
                <a:gd name="connsiteY9" fmla="*/ 112782 h 348232"/>
                <a:gd name="connsiteX10" fmla="*/ 348265 w 348265"/>
                <a:gd name="connsiteY10" fmla="*/ 156115 h 348232"/>
                <a:gd name="connsiteX11" fmla="*/ 174730 w 348265"/>
                <a:gd name="connsiteY11" fmla="*/ 32279 h 348232"/>
                <a:gd name="connsiteX12" fmla="*/ 32744 w 348265"/>
                <a:gd name="connsiteY12" fmla="*/ 173768 h 348232"/>
                <a:gd name="connsiteX13" fmla="*/ 174482 w 348265"/>
                <a:gd name="connsiteY13" fmla="*/ 315522 h 348232"/>
                <a:gd name="connsiteX14" fmla="*/ 316577 w 348265"/>
                <a:gd name="connsiteY14" fmla="*/ 173644 h 348232"/>
                <a:gd name="connsiteX15" fmla="*/ 174730 w 348265"/>
                <a:gd name="connsiteY15" fmla="*/ 32279 h 3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265" h="348232">
                  <a:moveTo>
                    <a:pt x="348265" y="156115"/>
                  </a:moveTo>
                  <a:cubicBezTo>
                    <a:pt x="348265" y="167962"/>
                    <a:pt x="348265" y="179823"/>
                    <a:pt x="348265" y="191670"/>
                  </a:cubicBezTo>
                  <a:cubicBezTo>
                    <a:pt x="347877" y="193688"/>
                    <a:pt x="347396" y="195691"/>
                    <a:pt x="347101" y="197710"/>
                  </a:cubicBezTo>
                  <a:cubicBezTo>
                    <a:pt x="332941" y="294717"/>
                    <a:pt x="244722" y="360547"/>
                    <a:pt x="147994" y="346294"/>
                  </a:cubicBezTo>
                  <a:cubicBezTo>
                    <a:pt x="76683" y="335783"/>
                    <a:pt x="18025" y="279920"/>
                    <a:pt x="3477" y="208655"/>
                  </a:cubicBezTo>
                  <a:cubicBezTo>
                    <a:pt x="-11024" y="137623"/>
                    <a:pt x="20726" y="64030"/>
                    <a:pt x="82086" y="25975"/>
                  </a:cubicBezTo>
                  <a:cubicBezTo>
                    <a:pt x="105033" y="11738"/>
                    <a:pt x="130046" y="3726"/>
                    <a:pt x="156596" y="0"/>
                  </a:cubicBezTo>
                  <a:cubicBezTo>
                    <a:pt x="168442" y="0"/>
                    <a:pt x="180304" y="0"/>
                    <a:pt x="192150" y="0"/>
                  </a:cubicBezTo>
                  <a:cubicBezTo>
                    <a:pt x="193656" y="342"/>
                    <a:pt x="195131" y="776"/>
                    <a:pt x="196653" y="1025"/>
                  </a:cubicBezTo>
                  <a:cubicBezTo>
                    <a:pt x="264657" y="11769"/>
                    <a:pt x="311577" y="49171"/>
                    <a:pt x="337646" y="112782"/>
                  </a:cubicBezTo>
                  <a:cubicBezTo>
                    <a:pt x="343328" y="126678"/>
                    <a:pt x="345766" y="141412"/>
                    <a:pt x="348265" y="156115"/>
                  </a:cubicBezTo>
                  <a:close/>
                  <a:moveTo>
                    <a:pt x="174730" y="32279"/>
                  </a:moveTo>
                  <a:cubicBezTo>
                    <a:pt x="95376" y="32186"/>
                    <a:pt x="32790" y="94554"/>
                    <a:pt x="32744" y="173768"/>
                  </a:cubicBezTo>
                  <a:cubicBezTo>
                    <a:pt x="32697" y="253029"/>
                    <a:pt x="95174" y="315522"/>
                    <a:pt x="174482" y="315522"/>
                  </a:cubicBezTo>
                  <a:cubicBezTo>
                    <a:pt x="253339" y="315522"/>
                    <a:pt x="317167" y="251787"/>
                    <a:pt x="316577" y="173644"/>
                  </a:cubicBezTo>
                  <a:cubicBezTo>
                    <a:pt x="315987" y="94911"/>
                    <a:pt x="253215" y="32356"/>
                    <a:pt x="174730" y="32279"/>
                  </a:cubicBezTo>
                  <a:close/>
                </a:path>
              </a:pathLst>
            </a:custGeom>
            <a:grpFill/>
            <a:ln w="1531"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03" name="Freeform: Shape 102">
              <a:extLst>
                <a:ext uri="{FF2B5EF4-FFF2-40B4-BE49-F238E27FC236}">
                  <a16:creationId xmlns:a16="http://schemas.microsoft.com/office/drawing/2014/main" id="{0DA4950E-B8C8-4F8C-AFFF-2E2C3CF1C75F}"/>
                </a:ext>
              </a:extLst>
            </p:cNvPr>
            <p:cNvSpPr/>
            <p:nvPr/>
          </p:nvSpPr>
          <p:spPr>
            <a:xfrm>
              <a:off x="10019720" y="2591777"/>
              <a:ext cx="249887" cy="196168"/>
            </a:xfrm>
            <a:custGeom>
              <a:avLst/>
              <a:gdLst>
                <a:gd name="connsiteX0" fmla="*/ 125351 w 249887"/>
                <a:gd name="connsiteY0" fmla="*/ 0 h 196168"/>
                <a:gd name="connsiteX1" fmla="*/ 249653 w 249887"/>
                <a:gd name="connsiteY1" fmla="*/ 132065 h 196168"/>
                <a:gd name="connsiteX2" fmla="*/ 234562 w 249887"/>
                <a:gd name="connsiteY2" fmla="*/ 184466 h 196168"/>
                <a:gd name="connsiteX3" fmla="*/ 226084 w 249887"/>
                <a:gd name="connsiteY3" fmla="*/ 187105 h 196168"/>
                <a:gd name="connsiteX4" fmla="*/ 195312 w 249887"/>
                <a:gd name="connsiteY4" fmla="*/ 169328 h 196168"/>
                <a:gd name="connsiteX5" fmla="*/ 193169 w 249887"/>
                <a:gd name="connsiteY5" fmla="*/ 159997 h 196168"/>
                <a:gd name="connsiteX6" fmla="*/ 194318 w 249887"/>
                <a:gd name="connsiteY6" fmla="*/ 157994 h 196168"/>
                <a:gd name="connsiteX7" fmla="*/ 213865 w 249887"/>
                <a:gd name="connsiteY7" fmla="*/ 151939 h 196168"/>
                <a:gd name="connsiteX8" fmla="*/ 222529 w 249887"/>
                <a:gd name="connsiteY8" fmla="*/ 148088 h 196168"/>
                <a:gd name="connsiteX9" fmla="*/ 223569 w 249887"/>
                <a:gd name="connsiteY9" fmla="*/ 144362 h 196168"/>
                <a:gd name="connsiteX10" fmla="*/ 211459 w 249887"/>
                <a:gd name="connsiteY10" fmla="*/ 127066 h 196168"/>
                <a:gd name="connsiteX11" fmla="*/ 204115 w 249887"/>
                <a:gd name="connsiteY11" fmla="*/ 119613 h 196168"/>
                <a:gd name="connsiteX12" fmla="*/ 204099 w 249887"/>
                <a:gd name="connsiteY12" fmla="*/ 114987 h 196168"/>
                <a:gd name="connsiteX13" fmla="*/ 216225 w 249887"/>
                <a:gd name="connsiteY13" fmla="*/ 102348 h 196168"/>
                <a:gd name="connsiteX14" fmla="*/ 221691 w 249887"/>
                <a:gd name="connsiteY14" fmla="*/ 94306 h 196168"/>
                <a:gd name="connsiteX15" fmla="*/ 220526 w 249887"/>
                <a:gd name="connsiteY15" fmla="*/ 90626 h 196168"/>
                <a:gd name="connsiteX16" fmla="*/ 202034 w 249887"/>
                <a:gd name="connsiteY16" fmla="*/ 82910 h 196168"/>
                <a:gd name="connsiteX17" fmla="*/ 193852 w 249887"/>
                <a:gd name="connsiteY17" fmla="*/ 80705 h 196168"/>
                <a:gd name="connsiteX18" fmla="*/ 190731 w 249887"/>
                <a:gd name="connsiteY18" fmla="*/ 75364 h 196168"/>
                <a:gd name="connsiteX19" fmla="*/ 194411 w 249887"/>
                <a:gd name="connsiteY19" fmla="*/ 59015 h 196168"/>
                <a:gd name="connsiteX20" fmla="*/ 195141 w 249887"/>
                <a:gd name="connsiteY20" fmla="*/ 51562 h 196168"/>
                <a:gd name="connsiteX21" fmla="*/ 189893 w 249887"/>
                <a:gd name="connsiteY21" fmla="*/ 46998 h 196168"/>
                <a:gd name="connsiteX22" fmla="*/ 173047 w 249887"/>
                <a:gd name="connsiteY22" fmla="*/ 48799 h 196168"/>
                <a:gd name="connsiteX23" fmla="*/ 164787 w 249887"/>
                <a:gd name="connsiteY23" fmla="*/ 50708 h 196168"/>
                <a:gd name="connsiteX24" fmla="*/ 157381 w 249887"/>
                <a:gd name="connsiteY24" fmla="*/ 46563 h 196168"/>
                <a:gd name="connsiteX25" fmla="*/ 153376 w 249887"/>
                <a:gd name="connsiteY25" fmla="*/ 33816 h 196168"/>
                <a:gd name="connsiteX26" fmla="*/ 154183 w 249887"/>
                <a:gd name="connsiteY26" fmla="*/ 28941 h 196168"/>
                <a:gd name="connsiteX27" fmla="*/ 135055 w 249887"/>
                <a:gd name="connsiteY27" fmla="*/ 24485 h 196168"/>
                <a:gd name="connsiteX28" fmla="*/ 130816 w 249887"/>
                <a:gd name="connsiteY28" fmla="*/ 32915 h 196168"/>
                <a:gd name="connsiteX29" fmla="*/ 124171 w 249887"/>
                <a:gd name="connsiteY29" fmla="*/ 39436 h 196168"/>
                <a:gd name="connsiteX30" fmla="*/ 114126 w 249887"/>
                <a:gd name="connsiteY30" fmla="*/ 39483 h 196168"/>
                <a:gd name="connsiteX31" fmla="*/ 106627 w 249887"/>
                <a:gd name="connsiteY31" fmla="*/ 32279 h 196168"/>
                <a:gd name="connsiteX32" fmla="*/ 98770 w 249887"/>
                <a:gd name="connsiteY32" fmla="*/ 26953 h 196168"/>
                <a:gd name="connsiteX33" fmla="*/ 91395 w 249887"/>
                <a:gd name="connsiteY33" fmla="*/ 29251 h 196168"/>
                <a:gd name="connsiteX34" fmla="*/ 86660 w 249887"/>
                <a:gd name="connsiteY34" fmla="*/ 41051 h 196168"/>
                <a:gd name="connsiteX35" fmla="*/ 84378 w 249887"/>
                <a:gd name="connsiteY35" fmla="*/ 49854 h 196168"/>
                <a:gd name="connsiteX36" fmla="*/ 77065 w 249887"/>
                <a:gd name="connsiteY36" fmla="*/ 54171 h 196168"/>
                <a:gd name="connsiteX37" fmla="*/ 64333 w 249887"/>
                <a:gd name="connsiteY37" fmla="*/ 51469 h 196168"/>
                <a:gd name="connsiteX38" fmla="*/ 56446 w 249887"/>
                <a:gd name="connsiteY38" fmla="*/ 50351 h 196168"/>
                <a:gd name="connsiteX39" fmla="*/ 51478 w 249887"/>
                <a:gd name="connsiteY39" fmla="*/ 55226 h 196168"/>
                <a:gd name="connsiteX40" fmla="*/ 52968 w 249887"/>
                <a:gd name="connsiteY40" fmla="*/ 70504 h 196168"/>
                <a:gd name="connsiteX41" fmla="*/ 54816 w 249887"/>
                <a:gd name="connsiteY41" fmla="*/ 78718 h 196168"/>
                <a:gd name="connsiteX42" fmla="*/ 50981 w 249887"/>
                <a:gd name="connsiteY42" fmla="*/ 85425 h 196168"/>
                <a:gd name="connsiteX43" fmla="*/ 36961 w 249887"/>
                <a:gd name="connsiteY43" fmla="*/ 89648 h 196168"/>
                <a:gd name="connsiteX44" fmla="*/ 28887 w 249887"/>
                <a:gd name="connsiteY44" fmla="*/ 92613 h 196168"/>
                <a:gd name="connsiteX45" fmla="*/ 26869 w 249887"/>
                <a:gd name="connsiteY45" fmla="*/ 99259 h 196168"/>
                <a:gd name="connsiteX46" fmla="*/ 36262 w 249887"/>
                <a:gd name="connsiteY46" fmla="*/ 112627 h 196168"/>
                <a:gd name="connsiteX47" fmla="*/ 43792 w 249887"/>
                <a:gd name="connsiteY47" fmla="*/ 119970 h 196168"/>
                <a:gd name="connsiteX48" fmla="*/ 43870 w 249887"/>
                <a:gd name="connsiteY48" fmla="*/ 125373 h 196168"/>
                <a:gd name="connsiteX49" fmla="*/ 32831 w 249887"/>
                <a:gd name="connsiteY49" fmla="*/ 136785 h 196168"/>
                <a:gd name="connsiteX50" fmla="*/ 25937 w 249887"/>
                <a:gd name="connsiteY50" fmla="*/ 145651 h 196168"/>
                <a:gd name="connsiteX51" fmla="*/ 27133 w 249887"/>
                <a:gd name="connsiteY51" fmla="*/ 150122 h 196168"/>
                <a:gd name="connsiteX52" fmla="*/ 44165 w 249887"/>
                <a:gd name="connsiteY52" fmla="*/ 157295 h 196168"/>
                <a:gd name="connsiteX53" fmla="*/ 54583 w 249887"/>
                <a:gd name="connsiteY53" fmla="*/ 160214 h 196168"/>
                <a:gd name="connsiteX54" fmla="*/ 48931 w 249887"/>
                <a:gd name="connsiteY54" fmla="*/ 182820 h 196168"/>
                <a:gd name="connsiteX55" fmla="*/ 29664 w 249887"/>
                <a:gd name="connsiteY55" fmla="*/ 194247 h 196168"/>
                <a:gd name="connsiteX56" fmla="*/ 18578 w 249887"/>
                <a:gd name="connsiteY56" fmla="*/ 191422 h 196168"/>
                <a:gd name="connsiteX57" fmla="*/ 27102 w 249887"/>
                <a:gd name="connsiteY57" fmla="*/ 47168 h 196168"/>
                <a:gd name="connsiteX58" fmla="*/ 125351 w 249887"/>
                <a:gd name="connsiteY58" fmla="*/ 0 h 19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49887" h="196168">
                  <a:moveTo>
                    <a:pt x="125351" y="0"/>
                  </a:moveTo>
                  <a:cubicBezTo>
                    <a:pt x="197035" y="78"/>
                    <a:pt x="254016" y="60428"/>
                    <a:pt x="249653" y="132065"/>
                  </a:cubicBezTo>
                  <a:cubicBezTo>
                    <a:pt x="248535" y="150510"/>
                    <a:pt x="242573" y="167837"/>
                    <a:pt x="234562" y="184466"/>
                  </a:cubicBezTo>
                  <a:cubicBezTo>
                    <a:pt x="232528" y="188705"/>
                    <a:pt x="230137" y="189512"/>
                    <a:pt x="226084" y="187105"/>
                  </a:cubicBezTo>
                  <a:cubicBezTo>
                    <a:pt x="215899" y="181050"/>
                    <a:pt x="205668" y="175073"/>
                    <a:pt x="195312" y="169328"/>
                  </a:cubicBezTo>
                  <a:cubicBezTo>
                    <a:pt x="190778" y="166813"/>
                    <a:pt x="190374" y="163925"/>
                    <a:pt x="193169" y="159997"/>
                  </a:cubicBezTo>
                  <a:cubicBezTo>
                    <a:pt x="193619" y="159376"/>
                    <a:pt x="193945" y="158661"/>
                    <a:pt x="194318" y="157994"/>
                  </a:cubicBezTo>
                  <a:cubicBezTo>
                    <a:pt x="201351" y="145371"/>
                    <a:pt x="201476" y="145154"/>
                    <a:pt x="213865" y="151939"/>
                  </a:cubicBezTo>
                  <a:cubicBezTo>
                    <a:pt x="219160" y="154842"/>
                    <a:pt x="221365" y="153274"/>
                    <a:pt x="222529" y="148088"/>
                  </a:cubicBezTo>
                  <a:cubicBezTo>
                    <a:pt x="222808" y="146831"/>
                    <a:pt x="223243" y="145620"/>
                    <a:pt x="223569" y="144362"/>
                  </a:cubicBezTo>
                  <a:cubicBezTo>
                    <a:pt x="227699" y="128618"/>
                    <a:pt x="227559" y="128277"/>
                    <a:pt x="211459" y="127066"/>
                  </a:cubicBezTo>
                  <a:cubicBezTo>
                    <a:pt x="206491" y="126693"/>
                    <a:pt x="203649" y="125016"/>
                    <a:pt x="204115" y="119613"/>
                  </a:cubicBezTo>
                  <a:cubicBezTo>
                    <a:pt x="204239" y="118076"/>
                    <a:pt x="204115" y="116524"/>
                    <a:pt x="204099" y="114987"/>
                  </a:cubicBezTo>
                  <a:cubicBezTo>
                    <a:pt x="204084" y="102721"/>
                    <a:pt x="204084" y="102426"/>
                    <a:pt x="216225" y="102348"/>
                  </a:cubicBezTo>
                  <a:cubicBezTo>
                    <a:pt x="222777" y="102302"/>
                    <a:pt x="223864" y="99724"/>
                    <a:pt x="221691" y="94306"/>
                  </a:cubicBezTo>
                  <a:cubicBezTo>
                    <a:pt x="221209" y="93110"/>
                    <a:pt x="220945" y="91837"/>
                    <a:pt x="220526" y="90626"/>
                  </a:cubicBezTo>
                  <a:cubicBezTo>
                    <a:pt x="215480" y="76264"/>
                    <a:pt x="215418" y="76140"/>
                    <a:pt x="202034" y="82910"/>
                  </a:cubicBezTo>
                  <a:cubicBezTo>
                    <a:pt x="198215" y="84850"/>
                    <a:pt x="195809" y="84447"/>
                    <a:pt x="193852" y="80705"/>
                  </a:cubicBezTo>
                  <a:cubicBezTo>
                    <a:pt x="192890" y="78888"/>
                    <a:pt x="191756" y="77165"/>
                    <a:pt x="190731" y="75364"/>
                  </a:cubicBezTo>
                  <a:cubicBezTo>
                    <a:pt x="184925" y="65272"/>
                    <a:pt x="183434" y="64604"/>
                    <a:pt x="194411" y="59015"/>
                  </a:cubicBezTo>
                  <a:cubicBezTo>
                    <a:pt x="198588" y="56888"/>
                    <a:pt x="198898" y="54497"/>
                    <a:pt x="195141" y="51562"/>
                  </a:cubicBezTo>
                  <a:cubicBezTo>
                    <a:pt x="193309" y="50134"/>
                    <a:pt x="191663" y="48504"/>
                    <a:pt x="189893" y="46998"/>
                  </a:cubicBezTo>
                  <a:cubicBezTo>
                    <a:pt x="180112" y="38629"/>
                    <a:pt x="179956" y="38536"/>
                    <a:pt x="173047" y="48799"/>
                  </a:cubicBezTo>
                  <a:cubicBezTo>
                    <a:pt x="170610" y="52416"/>
                    <a:pt x="168281" y="52944"/>
                    <a:pt x="164787" y="50708"/>
                  </a:cubicBezTo>
                  <a:cubicBezTo>
                    <a:pt x="162412" y="49187"/>
                    <a:pt x="159959" y="47696"/>
                    <a:pt x="157381" y="46563"/>
                  </a:cubicBezTo>
                  <a:cubicBezTo>
                    <a:pt x="151078" y="43799"/>
                    <a:pt x="148268" y="40166"/>
                    <a:pt x="153376" y="33816"/>
                  </a:cubicBezTo>
                  <a:cubicBezTo>
                    <a:pt x="154478" y="32450"/>
                    <a:pt x="155813" y="30121"/>
                    <a:pt x="154183" y="28941"/>
                  </a:cubicBezTo>
                  <a:cubicBezTo>
                    <a:pt x="148532" y="24842"/>
                    <a:pt x="141669" y="24345"/>
                    <a:pt x="135055" y="24485"/>
                  </a:cubicBezTo>
                  <a:cubicBezTo>
                    <a:pt x="129807" y="24593"/>
                    <a:pt x="130894" y="29531"/>
                    <a:pt x="130816" y="32915"/>
                  </a:cubicBezTo>
                  <a:cubicBezTo>
                    <a:pt x="130708" y="37465"/>
                    <a:pt x="128627" y="39499"/>
                    <a:pt x="124171" y="39436"/>
                  </a:cubicBezTo>
                  <a:cubicBezTo>
                    <a:pt x="120817" y="39390"/>
                    <a:pt x="117464" y="39343"/>
                    <a:pt x="114126" y="39483"/>
                  </a:cubicBezTo>
                  <a:cubicBezTo>
                    <a:pt x="109064" y="39685"/>
                    <a:pt x="106347" y="37698"/>
                    <a:pt x="106627" y="32279"/>
                  </a:cubicBezTo>
                  <a:cubicBezTo>
                    <a:pt x="106922" y="26348"/>
                    <a:pt x="103894" y="25121"/>
                    <a:pt x="98770" y="26953"/>
                  </a:cubicBezTo>
                  <a:cubicBezTo>
                    <a:pt x="96348" y="27823"/>
                    <a:pt x="93833" y="28397"/>
                    <a:pt x="91395" y="29251"/>
                  </a:cubicBezTo>
                  <a:cubicBezTo>
                    <a:pt x="82732" y="32310"/>
                    <a:pt x="82359" y="32900"/>
                    <a:pt x="86660" y="41051"/>
                  </a:cubicBezTo>
                  <a:cubicBezTo>
                    <a:pt x="88787" y="45072"/>
                    <a:pt x="88476" y="47727"/>
                    <a:pt x="84378" y="49854"/>
                  </a:cubicBezTo>
                  <a:cubicBezTo>
                    <a:pt x="81862" y="51159"/>
                    <a:pt x="79363" y="52540"/>
                    <a:pt x="77065" y="54171"/>
                  </a:cubicBezTo>
                  <a:cubicBezTo>
                    <a:pt x="71770" y="57913"/>
                    <a:pt x="67423" y="58596"/>
                    <a:pt x="64333" y="51469"/>
                  </a:cubicBezTo>
                  <a:cubicBezTo>
                    <a:pt x="62517" y="47262"/>
                    <a:pt x="59567" y="47308"/>
                    <a:pt x="56446" y="50351"/>
                  </a:cubicBezTo>
                  <a:cubicBezTo>
                    <a:pt x="54785" y="51966"/>
                    <a:pt x="53108" y="53565"/>
                    <a:pt x="51478" y="55226"/>
                  </a:cubicBezTo>
                  <a:cubicBezTo>
                    <a:pt x="43125" y="63812"/>
                    <a:pt x="43032" y="63983"/>
                    <a:pt x="52968" y="70504"/>
                  </a:cubicBezTo>
                  <a:cubicBezTo>
                    <a:pt x="56679" y="72926"/>
                    <a:pt x="57067" y="75271"/>
                    <a:pt x="54816" y="78718"/>
                  </a:cubicBezTo>
                  <a:cubicBezTo>
                    <a:pt x="53403" y="80860"/>
                    <a:pt x="52006" y="83080"/>
                    <a:pt x="50981" y="85425"/>
                  </a:cubicBezTo>
                  <a:cubicBezTo>
                    <a:pt x="47922" y="92443"/>
                    <a:pt x="43854" y="94989"/>
                    <a:pt x="36961" y="89648"/>
                  </a:cubicBezTo>
                  <a:cubicBezTo>
                    <a:pt x="33141" y="86698"/>
                    <a:pt x="30269" y="88049"/>
                    <a:pt x="28887" y="92613"/>
                  </a:cubicBezTo>
                  <a:cubicBezTo>
                    <a:pt x="28220" y="94834"/>
                    <a:pt x="27474" y="97023"/>
                    <a:pt x="26869" y="99259"/>
                  </a:cubicBezTo>
                  <a:cubicBezTo>
                    <a:pt x="23407" y="111897"/>
                    <a:pt x="23500" y="112238"/>
                    <a:pt x="36262" y="112627"/>
                  </a:cubicBezTo>
                  <a:cubicBezTo>
                    <a:pt x="41510" y="112797"/>
                    <a:pt x="43870" y="114831"/>
                    <a:pt x="43792" y="119970"/>
                  </a:cubicBezTo>
                  <a:cubicBezTo>
                    <a:pt x="43761" y="121771"/>
                    <a:pt x="43870" y="123572"/>
                    <a:pt x="43870" y="125373"/>
                  </a:cubicBezTo>
                  <a:cubicBezTo>
                    <a:pt x="43839" y="136350"/>
                    <a:pt x="43544" y="137065"/>
                    <a:pt x="32831" y="136785"/>
                  </a:cubicBezTo>
                  <a:cubicBezTo>
                    <a:pt x="25627" y="136599"/>
                    <a:pt x="24354" y="139673"/>
                    <a:pt x="25937" y="145651"/>
                  </a:cubicBezTo>
                  <a:cubicBezTo>
                    <a:pt x="26341" y="147141"/>
                    <a:pt x="26729" y="148632"/>
                    <a:pt x="27133" y="150122"/>
                  </a:cubicBezTo>
                  <a:cubicBezTo>
                    <a:pt x="30983" y="164437"/>
                    <a:pt x="31107" y="164655"/>
                    <a:pt x="44165" y="157295"/>
                  </a:cubicBezTo>
                  <a:cubicBezTo>
                    <a:pt x="49226" y="154438"/>
                    <a:pt x="51866" y="155354"/>
                    <a:pt x="54583" y="160214"/>
                  </a:cubicBezTo>
                  <a:cubicBezTo>
                    <a:pt x="64178" y="177417"/>
                    <a:pt x="64240" y="173598"/>
                    <a:pt x="48931" y="182820"/>
                  </a:cubicBezTo>
                  <a:cubicBezTo>
                    <a:pt x="42535" y="186671"/>
                    <a:pt x="35874" y="190102"/>
                    <a:pt x="29664" y="194247"/>
                  </a:cubicBezTo>
                  <a:cubicBezTo>
                    <a:pt x="24524" y="197663"/>
                    <a:pt x="21652" y="196405"/>
                    <a:pt x="18578" y="191422"/>
                  </a:cubicBezTo>
                  <a:cubicBezTo>
                    <a:pt x="-9012" y="146877"/>
                    <a:pt x="-5627" y="88157"/>
                    <a:pt x="27102" y="47168"/>
                  </a:cubicBezTo>
                  <a:cubicBezTo>
                    <a:pt x="51198" y="17032"/>
                    <a:pt x="86753" y="-46"/>
                    <a:pt x="125351" y="0"/>
                  </a:cubicBezTo>
                  <a:close/>
                </a:path>
              </a:pathLst>
            </a:custGeom>
            <a:grpFill/>
            <a:ln w="1531"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04" name="Freeform: Shape 103">
              <a:extLst>
                <a:ext uri="{FF2B5EF4-FFF2-40B4-BE49-F238E27FC236}">
                  <a16:creationId xmlns:a16="http://schemas.microsoft.com/office/drawing/2014/main" id="{D0DCE332-A207-4BAA-800B-8931D21FEAA1}"/>
                </a:ext>
              </a:extLst>
            </p:cNvPr>
            <p:cNvSpPr/>
            <p:nvPr/>
          </p:nvSpPr>
          <p:spPr>
            <a:xfrm>
              <a:off x="10112683" y="2635623"/>
              <a:ext cx="70239" cy="130092"/>
            </a:xfrm>
            <a:custGeom>
              <a:avLst/>
              <a:gdLst>
                <a:gd name="connsiteX0" fmla="*/ 1118 w 70239"/>
                <a:gd name="connsiteY0" fmla="*/ 0 h 130092"/>
                <a:gd name="connsiteX1" fmla="*/ 7484 w 70239"/>
                <a:gd name="connsiteY1" fmla="*/ 7080 h 130092"/>
                <a:gd name="connsiteX2" fmla="*/ 38630 w 70239"/>
                <a:gd name="connsiteY2" fmla="*/ 54015 h 130092"/>
                <a:gd name="connsiteX3" fmla="*/ 49467 w 70239"/>
                <a:gd name="connsiteY3" fmla="*/ 63331 h 130092"/>
                <a:gd name="connsiteX4" fmla="*/ 69123 w 70239"/>
                <a:gd name="connsiteY4" fmla="*/ 103451 h 130092"/>
                <a:gd name="connsiteX5" fmla="*/ 33801 w 70239"/>
                <a:gd name="connsiteY5" fmla="*/ 130047 h 130092"/>
                <a:gd name="connsiteX6" fmla="*/ 668 w 70239"/>
                <a:gd name="connsiteY6" fmla="*/ 99786 h 130092"/>
                <a:gd name="connsiteX7" fmla="*/ 2764 w 70239"/>
                <a:gd name="connsiteY7" fmla="*/ 83220 h 130092"/>
                <a:gd name="connsiteX8" fmla="*/ 5512 w 70239"/>
                <a:gd name="connsiteY8" fmla="*/ 56298 h 130092"/>
                <a:gd name="connsiteX9" fmla="*/ 233 w 70239"/>
                <a:gd name="connsiteY9" fmla="*/ 6459 h 130092"/>
                <a:gd name="connsiteX10" fmla="*/ 1118 w 70239"/>
                <a:gd name="connsiteY10" fmla="*/ 0 h 130092"/>
                <a:gd name="connsiteX11" fmla="*/ 51221 w 70239"/>
                <a:gd name="connsiteY11" fmla="*/ 95206 h 130092"/>
                <a:gd name="connsiteX12" fmla="*/ 35400 w 70239"/>
                <a:gd name="connsiteY12" fmla="*/ 79043 h 130092"/>
                <a:gd name="connsiteX13" fmla="*/ 19206 w 70239"/>
                <a:gd name="connsiteY13" fmla="*/ 94911 h 130092"/>
                <a:gd name="connsiteX14" fmla="*/ 35121 w 70239"/>
                <a:gd name="connsiteY14" fmla="*/ 111012 h 130092"/>
                <a:gd name="connsiteX15" fmla="*/ 51221 w 70239"/>
                <a:gd name="connsiteY15" fmla="*/ 95206 h 1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39" h="130092">
                  <a:moveTo>
                    <a:pt x="1118" y="0"/>
                  </a:moveTo>
                  <a:cubicBezTo>
                    <a:pt x="4752" y="1506"/>
                    <a:pt x="5823" y="4611"/>
                    <a:pt x="7484" y="7080"/>
                  </a:cubicBezTo>
                  <a:cubicBezTo>
                    <a:pt x="17933" y="22668"/>
                    <a:pt x="28367" y="38287"/>
                    <a:pt x="38630" y="54015"/>
                  </a:cubicBezTo>
                  <a:cubicBezTo>
                    <a:pt x="41393" y="58254"/>
                    <a:pt x="44778" y="61173"/>
                    <a:pt x="49467" y="63331"/>
                  </a:cubicBezTo>
                  <a:cubicBezTo>
                    <a:pt x="65474" y="70690"/>
                    <a:pt x="73315" y="87133"/>
                    <a:pt x="69123" y="103451"/>
                  </a:cubicBezTo>
                  <a:cubicBezTo>
                    <a:pt x="64962" y="119629"/>
                    <a:pt x="49995" y="130901"/>
                    <a:pt x="33801" y="130047"/>
                  </a:cubicBezTo>
                  <a:cubicBezTo>
                    <a:pt x="16877" y="129146"/>
                    <a:pt x="3525" y="116927"/>
                    <a:pt x="668" y="99786"/>
                  </a:cubicBezTo>
                  <a:cubicBezTo>
                    <a:pt x="-294" y="94026"/>
                    <a:pt x="-108" y="88064"/>
                    <a:pt x="2764" y="83220"/>
                  </a:cubicBezTo>
                  <a:cubicBezTo>
                    <a:pt x="7981" y="74448"/>
                    <a:pt x="6475" y="65443"/>
                    <a:pt x="5512" y="56298"/>
                  </a:cubicBezTo>
                  <a:cubicBezTo>
                    <a:pt x="3758" y="39685"/>
                    <a:pt x="1957" y="23072"/>
                    <a:pt x="233" y="6459"/>
                  </a:cubicBezTo>
                  <a:cubicBezTo>
                    <a:pt x="1" y="4440"/>
                    <a:pt x="-419" y="2344"/>
                    <a:pt x="1118" y="0"/>
                  </a:cubicBezTo>
                  <a:close/>
                  <a:moveTo>
                    <a:pt x="51221" y="95206"/>
                  </a:moveTo>
                  <a:cubicBezTo>
                    <a:pt x="51299" y="85751"/>
                    <a:pt x="44824" y="79152"/>
                    <a:pt x="35400" y="79043"/>
                  </a:cubicBezTo>
                  <a:cubicBezTo>
                    <a:pt x="26147" y="78950"/>
                    <a:pt x="19253" y="85689"/>
                    <a:pt x="19206" y="94911"/>
                  </a:cubicBezTo>
                  <a:cubicBezTo>
                    <a:pt x="19160" y="104242"/>
                    <a:pt x="25789" y="110950"/>
                    <a:pt x="35121" y="111012"/>
                  </a:cubicBezTo>
                  <a:cubicBezTo>
                    <a:pt x="44669" y="111089"/>
                    <a:pt x="51159" y="104724"/>
                    <a:pt x="51221" y="95206"/>
                  </a:cubicBezTo>
                  <a:close/>
                </a:path>
              </a:pathLst>
            </a:custGeom>
            <a:grpFill/>
            <a:ln w="1531"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95" name="Graphic 93">
            <a:extLst>
              <a:ext uri="{FF2B5EF4-FFF2-40B4-BE49-F238E27FC236}">
                <a16:creationId xmlns:a16="http://schemas.microsoft.com/office/drawing/2014/main" id="{7F3ABB4B-0AEE-4378-9C09-13152B912A1D}"/>
              </a:ext>
            </a:extLst>
          </p:cNvPr>
          <p:cNvGrpSpPr/>
          <p:nvPr/>
        </p:nvGrpSpPr>
        <p:grpSpPr>
          <a:xfrm>
            <a:off x="8818287" y="3579020"/>
            <a:ext cx="309953" cy="317417"/>
            <a:chOff x="8818286" y="3579019"/>
            <a:chExt cx="309953" cy="317417"/>
          </a:xfrm>
          <a:solidFill>
            <a:srgbClr val="BA182E"/>
          </a:solidFill>
        </p:grpSpPr>
        <p:sp>
          <p:nvSpPr>
            <p:cNvPr id="96" name="Freeform: Shape 95">
              <a:extLst>
                <a:ext uri="{FF2B5EF4-FFF2-40B4-BE49-F238E27FC236}">
                  <a16:creationId xmlns:a16="http://schemas.microsoft.com/office/drawing/2014/main" id="{E86870DE-F2E1-49C7-A2C2-88DEB34072CF}"/>
                </a:ext>
              </a:extLst>
            </p:cNvPr>
            <p:cNvSpPr/>
            <p:nvPr/>
          </p:nvSpPr>
          <p:spPr>
            <a:xfrm>
              <a:off x="8846325" y="3610759"/>
              <a:ext cx="253856" cy="253916"/>
            </a:xfrm>
            <a:custGeom>
              <a:avLst/>
              <a:gdLst>
                <a:gd name="connsiteX0" fmla="*/ 57060 w 253856"/>
                <a:gd name="connsiteY0" fmla="*/ 24027 h 253916"/>
                <a:gd name="connsiteX1" fmla="*/ 66287 w 253856"/>
                <a:gd name="connsiteY1" fmla="*/ 27546 h 253916"/>
                <a:gd name="connsiteX2" fmla="*/ 74632 w 253856"/>
                <a:gd name="connsiteY2" fmla="*/ 34116 h 253916"/>
                <a:gd name="connsiteX3" fmla="*/ 76819 w 253856"/>
                <a:gd name="connsiteY3" fmla="*/ 34377 h 253916"/>
                <a:gd name="connsiteX4" fmla="*/ 95412 w 253856"/>
                <a:gd name="connsiteY4" fmla="*/ 26559 h 253916"/>
                <a:gd name="connsiteX5" fmla="*/ 96891 w 253856"/>
                <a:gd name="connsiteY5" fmla="*/ 24700 h 253916"/>
                <a:gd name="connsiteX6" fmla="*/ 98219 w 253856"/>
                <a:gd name="connsiteY6" fmla="*/ 12774 h 253916"/>
                <a:gd name="connsiteX7" fmla="*/ 112803 w 253856"/>
                <a:gd name="connsiteY7" fmla="*/ 74 h 253916"/>
                <a:gd name="connsiteX8" fmla="*/ 139807 w 253856"/>
                <a:gd name="connsiteY8" fmla="*/ 57 h 253916"/>
                <a:gd name="connsiteX9" fmla="*/ 154160 w 253856"/>
                <a:gd name="connsiteY9" fmla="*/ 12767 h 253916"/>
                <a:gd name="connsiteX10" fmla="*/ 155579 w 253856"/>
                <a:gd name="connsiteY10" fmla="*/ 24512 h 253916"/>
                <a:gd name="connsiteX11" fmla="*/ 157299 w 253856"/>
                <a:gd name="connsiteY11" fmla="*/ 26566 h 253916"/>
                <a:gd name="connsiteX12" fmla="*/ 176203 w 253856"/>
                <a:gd name="connsiteY12" fmla="*/ 34531 h 253916"/>
                <a:gd name="connsiteX13" fmla="*/ 178375 w 253856"/>
                <a:gd name="connsiteY13" fmla="*/ 34360 h 253916"/>
                <a:gd name="connsiteX14" fmla="*/ 187654 w 253856"/>
                <a:gd name="connsiteY14" fmla="*/ 27005 h 253916"/>
                <a:gd name="connsiteX15" fmla="*/ 206722 w 253856"/>
                <a:gd name="connsiteY15" fmla="*/ 27410 h 253916"/>
                <a:gd name="connsiteX16" fmla="*/ 222062 w 253856"/>
                <a:gd name="connsiteY16" fmla="*/ 42565 h 253916"/>
                <a:gd name="connsiteX17" fmla="*/ 226226 w 253856"/>
                <a:gd name="connsiteY17" fmla="*/ 46763 h 253916"/>
                <a:gd name="connsiteX18" fmla="*/ 227286 w 253856"/>
                <a:gd name="connsiteY18" fmla="*/ 66870 h 253916"/>
                <a:gd name="connsiteX19" fmla="*/ 219496 w 253856"/>
                <a:gd name="connsiteY19" fmla="*/ 76694 h 253916"/>
                <a:gd name="connsiteX20" fmla="*/ 219311 w 253856"/>
                <a:gd name="connsiteY20" fmla="*/ 78884 h 253916"/>
                <a:gd name="connsiteX21" fmla="*/ 226041 w 253856"/>
                <a:gd name="connsiteY21" fmla="*/ 95835 h 253916"/>
                <a:gd name="connsiteX22" fmla="*/ 228283 w 253856"/>
                <a:gd name="connsiteY22" fmla="*/ 97773 h 253916"/>
                <a:gd name="connsiteX23" fmla="*/ 241064 w 253856"/>
                <a:gd name="connsiteY23" fmla="*/ 99301 h 253916"/>
                <a:gd name="connsiteX24" fmla="*/ 253813 w 253856"/>
                <a:gd name="connsiteY24" fmla="*/ 113821 h 253916"/>
                <a:gd name="connsiteX25" fmla="*/ 253837 w 253856"/>
                <a:gd name="connsiteY25" fmla="*/ 140651 h 253916"/>
                <a:gd name="connsiteX26" fmla="*/ 240652 w 253856"/>
                <a:gd name="connsiteY26" fmla="*/ 155304 h 253916"/>
                <a:gd name="connsiteX27" fmla="*/ 227861 w 253856"/>
                <a:gd name="connsiteY27" fmla="*/ 156734 h 253916"/>
                <a:gd name="connsiteX28" fmla="*/ 225037 w 253856"/>
                <a:gd name="connsiteY28" fmla="*/ 158955 h 253916"/>
                <a:gd name="connsiteX29" fmla="*/ 218910 w 253856"/>
                <a:gd name="connsiteY29" fmla="*/ 173727 h 253916"/>
                <a:gd name="connsiteX30" fmla="*/ 219119 w 253856"/>
                <a:gd name="connsiteY30" fmla="*/ 176091 h 253916"/>
                <a:gd name="connsiteX31" fmla="*/ 227139 w 253856"/>
                <a:gd name="connsiteY31" fmla="*/ 186169 h 253916"/>
                <a:gd name="connsiteX32" fmla="*/ 226058 w 253856"/>
                <a:gd name="connsiteY32" fmla="*/ 207210 h 253916"/>
                <a:gd name="connsiteX33" fmla="*/ 209937 w 253856"/>
                <a:gd name="connsiteY33" fmla="*/ 223572 h 253916"/>
                <a:gd name="connsiteX34" fmla="*/ 196379 w 253856"/>
                <a:gd name="connsiteY34" fmla="*/ 229825 h 253916"/>
                <a:gd name="connsiteX35" fmla="*/ 188324 w 253856"/>
                <a:gd name="connsiteY35" fmla="*/ 226888 h 253916"/>
                <a:gd name="connsiteX36" fmla="*/ 177831 w 253856"/>
                <a:gd name="connsiteY36" fmla="*/ 218554 h 253916"/>
                <a:gd name="connsiteX37" fmla="*/ 174483 w 253856"/>
                <a:gd name="connsiteY37" fmla="*/ 218296 h 253916"/>
                <a:gd name="connsiteX38" fmla="*/ 159419 w 253856"/>
                <a:gd name="connsiteY38" fmla="*/ 224618 h 253916"/>
                <a:gd name="connsiteX39" fmla="*/ 157229 w 253856"/>
                <a:gd name="connsiteY39" fmla="*/ 227059 h 253916"/>
                <a:gd name="connsiteX40" fmla="*/ 155642 w 253856"/>
                <a:gd name="connsiteY40" fmla="*/ 241057 h 253916"/>
                <a:gd name="connsiteX41" fmla="*/ 141122 w 253856"/>
                <a:gd name="connsiteY41" fmla="*/ 253820 h 253916"/>
                <a:gd name="connsiteX42" fmla="*/ 113946 w 253856"/>
                <a:gd name="connsiteY42" fmla="*/ 253830 h 253916"/>
                <a:gd name="connsiteX43" fmla="*/ 99621 w 253856"/>
                <a:gd name="connsiteY43" fmla="*/ 240656 h 253916"/>
                <a:gd name="connsiteX44" fmla="*/ 97986 w 253856"/>
                <a:gd name="connsiteY44" fmla="*/ 227363 h 253916"/>
                <a:gd name="connsiteX45" fmla="*/ 96737 w 253856"/>
                <a:gd name="connsiteY45" fmla="*/ 225720 h 253916"/>
                <a:gd name="connsiteX46" fmla="*/ 78506 w 253856"/>
                <a:gd name="connsiteY46" fmla="*/ 218446 h 253916"/>
                <a:gd name="connsiteX47" fmla="*/ 76449 w 253856"/>
                <a:gd name="connsiteY47" fmla="*/ 218760 h 253916"/>
                <a:gd name="connsiteX48" fmla="*/ 66364 w 253856"/>
                <a:gd name="connsiteY48" fmla="*/ 226777 h 253916"/>
                <a:gd name="connsiteX49" fmla="*/ 46634 w 253856"/>
                <a:gd name="connsiteY49" fmla="*/ 226065 h 253916"/>
                <a:gd name="connsiteX50" fmla="*/ 26816 w 253856"/>
                <a:gd name="connsiteY50" fmla="*/ 206279 h 253916"/>
                <a:gd name="connsiteX51" fmla="*/ 26018 w 253856"/>
                <a:gd name="connsiteY51" fmla="*/ 187770 h 253916"/>
                <a:gd name="connsiteX52" fmla="*/ 34408 w 253856"/>
                <a:gd name="connsiteY52" fmla="*/ 177088 h 253916"/>
                <a:gd name="connsiteX53" fmla="*/ 34554 w 253856"/>
                <a:gd name="connsiteY53" fmla="*/ 175059 h 253916"/>
                <a:gd name="connsiteX54" fmla="*/ 27325 w 253856"/>
                <a:gd name="connsiteY54" fmla="*/ 157934 h 253916"/>
                <a:gd name="connsiteX55" fmla="*/ 24762 w 253856"/>
                <a:gd name="connsiteY55" fmla="*/ 155915 h 253916"/>
                <a:gd name="connsiteX56" fmla="*/ 12669 w 253856"/>
                <a:gd name="connsiteY56" fmla="*/ 154509 h 253916"/>
                <a:gd name="connsiteX57" fmla="*/ 28 w 253856"/>
                <a:gd name="connsiteY57" fmla="*/ 139877 h 253916"/>
                <a:gd name="connsiteX58" fmla="*/ 0 w 253856"/>
                <a:gd name="connsiteY58" fmla="*/ 114093 h 253916"/>
                <a:gd name="connsiteX59" fmla="*/ 14343 w 253856"/>
                <a:gd name="connsiteY59" fmla="*/ 98296 h 253916"/>
                <a:gd name="connsiteX60" fmla="*/ 24721 w 253856"/>
                <a:gd name="connsiteY60" fmla="*/ 97202 h 253916"/>
                <a:gd name="connsiteX61" fmla="*/ 26893 w 253856"/>
                <a:gd name="connsiteY61" fmla="*/ 95343 h 253916"/>
                <a:gd name="connsiteX62" fmla="*/ 33634 w 253856"/>
                <a:gd name="connsiteY62" fmla="*/ 78758 h 253916"/>
                <a:gd name="connsiteX63" fmla="*/ 33316 w 253856"/>
                <a:gd name="connsiteY63" fmla="*/ 75738 h 253916"/>
                <a:gd name="connsiteX64" fmla="*/ 26339 w 253856"/>
                <a:gd name="connsiteY64" fmla="*/ 67048 h 253916"/>
                <a:gd name="connsiteX65" fmla="*/ 27500 w 253856"/>
                <a:gd name="connsiteY65" fmla="*/ 46966 h 253916"/>
                <a:gd name="connsiteX66" fmla="*/ 46160 w 253856"/>
                <a:gd name="connsiteY66" fmla="*/ 28222 h 253916"/>
                <a:gd name="connsiteX67" fmla="*/ 57060 w 253856"/>
                <a:gd name="connsiteY67" fmla="*/ 24027 h 253916"/>
                <a:gd name="connsiteX68" fmla="*/ 61465 w 253856"/>
                <a:gd name="connsiteY68" fmla="*/ 126814 h 253916"/>
                <a:gd name="connsiteX69" fmla="*/ 127215 w 253856"/>
                <a:gd name="connsiteY69" fmla="*/ 192495 h 253916"/>
                <a:gd name="connsiteX70" fmla="*/ 192470 w 253856"/>
                <a:gd name="connsiteY70" fmla="*/ 126915 h 253916"/>
                <a:gd name="connsiteX71" fmla="*/ 126817 w 253856"/>
                <a:gd name="connsiteY71" fmla="*/ 61403 h 253916"/>
                <a:gd name="connsiteX72" fmla="*/ 61465 w 253856"/>
                <a:gd name="connsiteY72" fmla="*/ 126814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53856" h="253916">
                  <a:moveTo>
                    <a:pt x="57060" y="24027"/>
                  </a:moveTo>
                  <a:cubicBezTo>
                    <a:pt x="60160" y="24125"/>
                    <a:pt x="63435" y="25129"/>
                    <a:pt x="66287" y="27546"/>
                  </a:cubicBezTo>
                  <a:cubicBezTo>
                    <a:pt x="68986" y="29830"/>
                    <a:pt x="71867" y="31905"/>
                    <a:pt x="74632" y="34116"/>
                  </a:cubicBezTo>
                  <a:cubicBezTo>
                    <a:pt x="75358" y="34698"/>
                    <a:pt x="75961" y="34844"/>
                    <a:pt x="76819" y="34377"/>
                  </a:cubicBezTo>
                  <a:cubicBezTo>
                    <a:pt x="82750" y="31148"/>
                    <a:pt x="88992" y="28634"/>
                    <a:pt x="95412" y="26559"/>
                  </a:cubicBezTo>
                  <a:cubicBezTo>
                    <a:pt x="96368" y="26252"/>
                    <a:pt x="96793" y="25729"/>
                    <a:pt x="96891" y="24700"/>
                  </a:cubicBezTo>
                  <a:cubicBezTo>
                    <a:pt x="97274" y="20718"/>
                    <a:pt x="97626" y="16729"/>
                    <a:pt x="98219" y="12774"/>
                  </a:cubicBezTo>
                  <a:cubicBezTo>
                    <a:pt x="99321" y="5427"/>
                    <a:pt x="105354" y="158"/>
                    <a:pt x="112803" y="74"/>
                  </a:cubicBezTo>
                  <a:cubicBezTo>
                    <a:pt x="121803" y="-27"/>
                    <a:pt x="130803" y="-17"/>
                    <a:pt x="139807" y="57"/>
                  </a:cubicBezTo>
                  <a:cubicBezTo>
                    <a:pt x="147081" y="116"/>
                    <a:pt x="153149" y="5532"/>
                    <a:pt x="154160" y="12767"/>
                  </a:cubicBezTo>
                  <a:cubicBezTo>
                    <a:pt x="154708" y="16673"/>
                    <a:pt x="155172" y="20592"/>
                    <a:pt x="155579" y="24512"/>
                  </a:cubicBezTo>
                  <a:cubicBezTo>
                    <a:pt x="155702" y="25684"/>
                    <a:pt x="156204" y="26231"/>
                    <a:pt x="157299" y="26566"/>
                  </a:cubicBezTo>
                  <a:cubicBezTo>
                    <a:pt x="163868" y="28578"/>
                    <a:pt x="170180" y="31218"/>
                    <a:pt x="176203" y="34531"/>
                  </a:cubicBezTo>
                  <a:cubicBezTo>
                    <a:pt x="177053" y="34998"/>
                    <a:pt x="177629" y="34963"/>
                    <a:pt x="178375" y="34360"/>
                  </a:cubicBezTo>
                  <a:cubicBezTo>
                    <a:pt x="181447" y="31880"/>
                    <a:pt x="184593" y="29499"/>
                    <a:pt x="187654" y="27005"/>
                  </a:cubicBezTo>
                  <a:cubicBezTo>
                    <a:pt x="193080" y="22587"/>
                    <a:pt x="201659" y="22629"/>
                    <a:pt x="206722" y="27410"/>
                  </a:cubicBezTo>
                  <a:cubicBezTo>
                    <a:pt x="211946" y="32344"/>
                    <a:pt x="216964" y="37498"/>
                    <a:pt x="222062" y="42565"/>
                  </a:cubicBezTo>
                  <a:cubicBezTo>
                    <a:pt x="223460" y="43953"/>
                    <a:pt x="224779" y="45431"/>
                    <a:pt x="226226" y="46763"/>
                  </a:cubicBezTo>
                  <a:cubicBezTo>
                    <a:pt x="231641" y="51747"/>
                    <a:pt x="232133" y="60967"/>
                    <a:pt x="227286" y="66870"/>
                  </a:cubicBezTo>
                  <a:cubicBezTo>
                    <a:pt x="224636" y="70099"/>
                    <a:pt x="222118" y="73440"/>
                    <a:pt x="219496" y="76694"/>
                  </a:cubicBezTo>
                  <a:cubicBezTo>
                    <a:pt x="218892" y="77443"/>
                    <a:pt x="218885" y="78043"/>
                    <a:pt x="219311" y="78884"/>
                  </a:cubicBezTo>
                  <a:cubicBezTo>
                    <a:pt x="222052" y="84334"/>
                    <a:pt x="224451" y="89931"/>
                    <a:pt x="226041" y="95835"/>
                  </a:cubicBezTo>
                  <a:cubicBezTo>
                    <a:pt x="226379" y="97086"/>
                    <a:pt x="227003" y="97637"/>
                    <a:pt x="228283" y="97773"/>
                  </a:cubicBezTo>
                  <a:cubicBezTo>
                    <a:pt x="232548" y="98230"/>
                    <a:pt x="236816" y="98715"/>
                    <a:pt x="241064" y="99301"/>
                  </a:cubicBezTo>
                  <a:cubicBezTo>
                    <a:pt x="248387" y="100309"/>
                    <a:pt x="253774" y="106442"/>
                    <a:pt x="253813" y="113821"/>
                  </a:cubicBezTo>
                  <a:cubicBezTo>
                    <a:pt x="253861" y="122762"/>
                    <a:pt x="253868" y="131707"/>
                    <a:pt x="253837" y="140651"/>
                  </a:cubicBezTo>
                  <a:cubicBezTo>
                    <a:pt x="253809" y="148281"/>
                    <a:pt x="248195" y="154450"/>
                    <a:pt x="240652" y="155304"/>
                  </a:cubicBezTo>
                  <a:cubicBezTo>
                    <a:pt x="236387" y="155789"/>
                    <a:pt x="232154" y="156511"/>
                    <a:pt x="227861" y="156734"/>
                  </a:cubicBezTo>
                  <a:cubicBezTo>
                    <a:pt x="226383" y="156811"/>
                    <a:pt x="225459" y="157369"/>
                    <a:pt x="225037" y="158955"/>
                  </a:cubicBezTo>
                  <a:cubicBezTo>
                    <a:pt x="223659" y="164144"/>
                    <a:pt x="221204" y="168908"/>
                    <a:pt x="218910" y="173727"/>
                  </a:cubicBezTo>
                  <a:cubicBezTo>
                    <a:pt x="218474" y="174641"/>
                    <a:pt x="218477" y="175296"/>
                    <a:pt x="219119" y="176091"/>
                  </a:cubicBezTo>
                  <a:cubicBezTo>
                    <a:pt x="221815" y="179432"/>
                    <a:pt x="224405" y="182860"/>
                    <a:pt x="227139" y="186169"/>
                  </a:cubicBezTo>
                  <a:cubicBezTo>
                    <a:pt x="232544" y="192707"/>
                    <a:pt x="232091" y="201213"/>
                    <a:pt x="226058" y="207210"/>
                  </a:cubicBezTo>
                  <a:cubicBezTo>
                    <a:pt x="220629" y="212609"/>
                    <a:pt x="215259" y="218069"/>
                    <a:pt x="209937" y="223572"/>
                  </a:cubicBezTo>
                  <a:cubicBezTo>
                    <a:pt x="206203" y="227429"/>
                    <a:pt x="202063" y="230257"/>
                    <a:pt x="196379" y="229825"/>
                  </a:cubicBezTo>
                  <a:cubicBezTo>
                    <a:pt x="193419" y="229598"/>
                    <a:pt x="190688" y="228757"/>
                    <a:pt x="188324" y="226888"/>
                  </a:cubicBezTo>
                  <a:cubicBezTo>
                    <a:pt x="184823" y="224116"/>
                    <a:pt x="181280" y="221393"/>
                    <a:pt x="177831" y="218554"/>
                  </a:cubicBezTo>
                  <a:cubicBezTo>
                    <a:pt x="176673" y="217602"/>
                    <a:pt x="175843" y="217588"/>
                    <a:pt x="174483" y="218296"/>
                  </a:cubicBezTo>
                  <a:cubicBezTo>
                    <a:pt x="169643" y="220814"/>
                    <a:pt x="164657" y="223039"/>
                    <a:pt x="159419" y="224618"/>
                  </a:cubicBezTo>
                  <a:cubicBezTo>
                    <a:pt x="158115" y="225012"/>
                    <a:pt x="157365" y="225539"/>
                    <a:pt x="157229" y="227059"/>
                  </a:cubicBezTo>
                  <a:cubicBezTo>
                    <a:pt x="156803" y="231735"/>
                    <a:pt x="156347" y="236415"/>
                    <a:pt x="155642" y="241057"/>
                  </a:cubicBezTo>
                  <a:cubicBezTo>
                    <a:pt x="154512" y="248512"/>
                    <a:pt x="148605" y="253718"/>
                    <a:pt x="141122" y="253820"/>
                  </a:cubicBezTo>
                  <a:cubicBezTo>
                    <a:pt x="132066" y="253942"/>
                    <a:pt x="123006" y="253952"/>
                    <a:pt x="113946" y="253830"/>
                  </a:cubicBezTo>
                  <a:cubicBezTo>
                    <a:pt x="106494" y="253729"/>
                    <a:pt x="100472" y="248034"/>
                    <a:pt x="99621" y="240656"/>
                  </a:cubicBezTo>
                  <a:cubicBezTo>
                    <a:pt x="99109" y="236220"/>
                    <a:pt x="98505" y="231795"/>
                    <a:pt x="97986" y="227363"/>
                  </a:cubicBezTo>
                  <a:cubicBezTo>
                    <a:pt x="97885" y="226508"/>
                    <a:pt x="97599" y="225954"/>
                    <a:pt x="96737" y="225720"/>
                  </a:cubicBezTo>
                  <a:cubicBezTo>
                    <a:pt x="90384" y="223991"/>
                    <a:pt x="84365" y="221417"/>
                    <a:pt x="78506" y="218446"/>
                  </a:cubicBezTo>
                  <a:cubicBezTo>
                    <a:pt x="77701" y="218038"/>
                    <a:pt x="77101" y="218240"/>
                    <a:pt x="76449" y="218760"/>
                  </a:cubicBezTo>
                  <a:cubicBezTo>
                    <a:pt x="73091" y="221438"/>
                    <a:pt x="69649" y="224011"/>
                    <a:pt x="66364" y="226777"/>
                  </a:cubicBezTo>
                  <a:cubicBezTo>
                    <a:pt x="60792" y="231467"/>
                    <a:pt x="51802" y="231150"/>
                    <a:pt x="46634" y="226065"/>
                  </a:cubicBezTo>
                  <a:cubicBezTo>
                    <a:pt x="39980" y="219517"/>
                    <a:pt x="33257" y="213041"/>
                    <a:pt x="26816" y="206279"/>
                  </a:cubicBezTo>
                  <a:cubicBezTo>
                    <a:pt x="22321" y="201561"/>
                    <a:pt x="21976" y="192917"/>
                    <a:pt x="26018" y="187770"/>
                  </a:cubicBezTo>
                  <a:cubicBezTo>
                    <a:pt x="28814" y="184209"/>
                    <a:pt x="31580" y="180624"/>
                    <a:pt x="34408" y="177088"/>
                  </a:cubicBezTo>
                  <a:cubicBezTo>
                    <a:pt x="34980" y="176374"/>
                    <a:pt x="34959" y="175826"/>
                    <a:pt x="34554" y="175059"/>
                  </a:cubicBezTo>
                  <a:cubicBezTo>
                    <a:pt x="31639" y="169563"/>
                    <a:pt x="29160" y="163879"/>
                    <a:pt x="27325" y="157934"/>
                  </a:cubicBezTo>
                  <a:cubicBezTo>
                    <a:pt x="26897" y="156549"/>
                    <a:pt x="26217" y="156040"/>
                    <a:pt x="24762" y="155915"/>
                  </a:cubicBezTo>
                  <a:cubicBezTo>
                    <a:pt x="20721" y="155566"/>
                    <a:pt x="16683" y="155095"/>
                    <a:pt x="12669" y="154509"/>
                  </a:cubicBezTo>
                  <a:cubicBezTo>
                    <a:pt x="5377" y="153446"/>
                    <a:pt x="56" y="147246"/>
                    <a:pt x="28" y="139877"/>
                  </a:cubicBezTo>
                  <a:cubicBezTo>
                    <a:pt x="-3" y="131281"/>
                    <a:pt x="0" y="122689"/>
                    <a:pt x="0" y="114093"/>
                  </a:cubicBezTo>
                  <a:cubicBezTo>
                    <a:pt x="0" y="105239"/>
                    <a:pt x="5531" y="99165"/>
                    <a:pt x="14343" y="98296"/>
                  </a:cubicBezTo>
                  <a:cubicBezTo>
                    <a:pt x="17806" y="97955"/>
                    <a:pt x="21258" y="97540"/>
                    <a:pt x="24721" y="97202"/>
                  </a:cubicBezTo>
                  <a:cubicBezTo>
                    <a:pt x="25920" y="97083"/>
                    <a:pt x="26527" y="96515"/>
                    <a:pt x="26893" y="95343"/>
                  </a:cubicBezTo>
                  <a:cubicBezTo>
                    <a:pt x="28682" y="89631"/>
                    <a:pt x="30708" y="84006"/>
                    <a:pt x="33634" y="78758"/>
                  </a:cubicBezTo>
                  <a:cubicBezTo>
                    <a:pt x="34251" y="77649"/>
                    <a:pt x="34125" y="76725"/>
                    <a:pt x="33316" y="75738"/>
                  </a:cubicBezTo>
                  <a:cubicBezTo>
                    <a:pt x="30956" y="72868"/>
                    <a:pt x="28658" y="69949"/>
                    <a:pt x="26339" y="67048"/>
                  </a:cubicBezTo>
                  <a:cubicBezTo>
                    <a:pt x="21446" y="60925"/>
                    <a:pt x="21962" y="52482"/>
                    <a:pt x="27500" y="46966"/>
                  </a:cubicBezTo>
                  <a:cubicBezTo>
                    <a:pt x="33745" y="40745"/>
                    <a:pt x="39959" y="34492"/>
                    <a:pt x="46160" y="28222"/>
                  </a:cubicBezTo>
                  <a:cubicBezTo>
                    <a:pt x="49026" y="25325"/>
                    <a:pt x="52506" y="24055"/>
                    <a:pt x="57060" y="24027"/>
                  </a:cubicBezTo>
                  <a:close/>
                  <a:moveTo>
                    <a:pt x="61465" y="126814"/>
                  </a:moveTo>
                  <a:cubicBezTo>
                    <a:pt x="60952" y="162690"/>
                    <a:pt x="91186" y="192662"/>
                    <a:pt x="127215" y="192495"/>
                  </a:cubicBezTo>
                  <a:cubicBezTo>
                    <a:pt x="162801" y="192331"/>
                    <a:pt x="192488" y="162809"/>
                    <a:pt x="192470" y="126915"/>
                  </a:cubicBezTo>
                  <a:cubicBezTo>
                    <a:pt x="192449" y="90991"/>
                    <a:pt x="162610" y="61340"/>
                    <a:pt x="126817" y="61403"/>
                  </a:cubicBezTo>
                  <a:cubicBezTo>
                    <a:pt x="90976" y="61465"/>
                    <a:pt x="61109" y="91298"/>
                    <a:pt x="61465" y="126814"/>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97" name="Freeform: Shape 96">
              <a:extLst>
                <a:ext uri="{FF2B5EF4-FFF2-40B4-BE49-F238E27FC236}">
                  <a16:creationId xmlns:a16="http://schemas.microsoft.com/office/drawing/2014/main" id="{8065B8BB-57F9-4752-BEDB-935FD27F0F48}"/>
                </a:ext>
              </a:extLst>
            </p:cNvPr>
            <p:cNvSpPr/>
            <p:nvPr/>
          </p:nvSpPr>
          <p:spPr>
            <a:xfrm>
              <a:off x="8818286" y="3769630"/>
              <a:ext cx="308664" cy="126806"/>
            </a:xfrm>
            <a:custGeom>
              <a:avLst/>
              <a:gdLst>
                <a:gd name="connsiteX0" fmla="*/ 156782 w 308664"/>
                <a:gd name="connsiteY0" fmla="*/ 126782 h 126806"/>
                <a:gd name="connsiteX1" fmla="*/ 110190 w 308664"/>
                <a:gd name="connsiteY1" fmla="*/ 120422 h 126806"/>
                <a:gd name="connsiteX2" fmla="*/ 70349 w 308664"/>
                <a:gd name="connsiteY2" fmla="*/ 102411 h 126806"/>
                <a:gd name="connsiteX3" fmla="*/ 44882 w 308664"/>
                <a:gd name="connsiteY3" fmla="*/ 82551 h 126806"/>
                <a:gd name="connsiteX4" fmla="*/ 20650 w 308664"/>
                <a:gd name="connsiteY4" fmla="*/ 52785 h 126806"/>
                <a:gd name="connsiteX5" fmla="*/ 3434 w 308664"/>
                <a:gd name="connsiteY5" fmla="*/ 15623 h 126806"/>
                <a:gd name="connsiteX6" fmla="*/ 177 w 308664"/>
                <a:gd name="connsiteY6" fmla="*/ 3526 h 126806"/>
                <a:gd name="connsiteX7" fmla="*/ 1701 w 308664"/>
                <a:gd name="connsiteY7" fmla="*/ 2253 h 126806"/>
                <a:gd name="connsiteX8" fmla="*/ 16410 w 308664"/>
                <a:gd name="connsiteY8" fmla="*/ 8143 h 126806"/>
                <a:gd name="connsiteX9" fmla="*/ 18094 w 308664"/>
                <a:gd name="connsiteY9" fmla="*/ 9977 h 126806"/>
                <a:gd name="connsiteX10" fmla="*/ 26198 w 308664"/>
                <a:gd name="connsiteY10" fmla="*/ 30527 h 126806"/>
                <a:gd name="connsiteX11" fmla="*/ 38797 w 308664"/>
                <a:gd name="connsiteY11" fmla="*/ 51561 h 126806"/>
                <a:gd name="connsiteX12" fmla="*/ 63294 w 308664"/>
                <a:gd name="connsiteY12" fmla="*/ 77851 h 126806"/>
                <a:gd name="connsiteX13" fmla="*/ 91021 w 308664"/>
                <a:gd name="connsiteY13" fmla="*/ 96068 h 126806"/>
                <a:gd name="connsiteX14" fmla="*/ 136584 w 308664"/>
                <a:gd name="connsiteY14" fmla="*/ 110020 h 126806"/>
                <a:gd name="connsiteX15" fmla="*/ 167142 w 308664"/>
                <a:gd name="connsiteY15" fmla="*/ 110623 h 126806"/>
                <a:gd name="connsiteX16" fmla="*/ 209110 w 308664"/>
                <a:gd name="connsiteY16" fmla="*/ 100531 h 126806"/>
                <a:gd name="connsiteX17" fmla="*/ 245062 w 308664"/>
                <a:gd name="connsiteY17" fmla="*/ 79204 h 126806"/>
                <a:gd name="connsiteX18" fmla="*/ 260612 w 308664"/>
                <a:gd name="connsiteY18" fmla="*/ 64519 h 126806"/>
                <a:gd name="connsiteX19" fmla="*/ 281437 w 308664"/>
                <a:gd name="connsiteY19" fmla="*/ 34819 h 126806"/>
                <a:gd name="connsiteX20" fmla="*/ 283393 w 308664"/>
                <a:gd name="connsiteY20" fmla="*/ 30680 h 126806"/>
                <a:gd name="connsiteX21" fmla="*/ 279543 w 308664"/>
                <a:gd name="connsiteY21" fmla="*/ 28330 h 126806"/>
                <a:gd name="connsiteX22" fmla="*/ 274191 w 308664"/>
                <a:gd name="connsiteY22" fmla="*/ 25428 h 126806"/>
                <a:gd name="connsiteX23" fmla="*/ 274037 w 308664"/>
                <a:gd name="connsiteY23" fmla="*/ 23350 h 126806"/>
                <a:gd name="connsiteX24" fmla="*/ 286144 w 308664"/>
                <a:gd name="connsiteY24" fmla="*/ 13956 h 126806"/>
                <a:gd name="connsiteX25" fmla="*/ 302754 w 308664"/>
                <a:gd name="connsiteY25" fmla="*/ 1015 h 126806"/>
                <a:gd name="connsiteX26" fmla="*/ 304996 w 308664"/>
                <a:gd name="connsiteY26" fmla="*/ 1827 h 126806"/>
                <a:gd name="connsiteX27" fmla="*/ 306956 w 308664"/>
                <a:gd name="connsiteY27" fmla="*/ 23134 h 126806"/>
                <a:gd name="connsiteX28" fmla="*/ 308504 w 308664"/>
                <a:gd name="connsiteY28" fmla="*/ 41333 h 126806"/>
                <a:gd name="connsiteX29" fmla="*/ 308330 w 308664"/>
                <a:gd name="connsiteY29" fmla="*/ 42941 h 126806"/>
                <a:gd name="connsiteX30" fmla="*/ 306726 w 308664"/>
                <a:gd name="connsiteY30" fmla="*/ 42536 h 126806"/>
                <a:gd name="connsiteX31" fmla="*/ 300131 w 308664"/>
                <a:gd name="connsiteY31" fmla="*/ 38990 h 126806"/>
                <a:gd name="connsiteX32" fmla="*/ 296484 w 308664"/>
                <a:gd name="connsiteY32" fmla="*/ 40179 h 126806"/>
                <a:gd name="connsiteX33" fmla="*/ 277716 w 308664"/>
                <a:gd name="connsiteY33" fmla="*/ 68805 h 126806"/>
                <a:gd name="connsiteX34" fmla="*/ 249690 w 308664"/>
                <a:gd name="connsiteY34" fmla="*/ 95513 h 126806"/>
                <a:gd name="connsiteX35" fmla="*/ 216049 w 308664"/>
                <a:gd name="connsiteY35" fmla="*/ 114685 h 126806"/>
                <a:gd name="connsiteX36" fmla="*/ 176331 w 308664"/>
                <a:gd name="connsiteY36" fmla="*/ 125353 h 126806"/>
                <a:gd name="connsiteX37" fmla="*/ 156782 w 308664"/>
                <a:gd name="connsiteY37" fmla="*/ 126782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8664" h="126806">
                  <a:moveTo>
                    <a:pt x="156782" y="126782"/>
                  </a:moveTo>
                  <a:cubicBezTo>
                    <a:pt x="139513" y="126824"/>
                    <a:pt x="124703" y="124718"/>
                    <a:pt x="110190" y="120422"/>
                  </a:cubicBezTo>
                  <a:cubicBezTo>
                    <a:pt x="96077" y="116244"/>
                    <a:pt x="82829" y="110232"/>
                    <a:pt x="70349" y="102411"/>
                  </a:cubicBezTo>
                  <a:cubicBezTo>
                    <a:pt x="61164" y="96653"/>
                    <a:pt x="52686" y="90021"/>
                    <a:pt x="44882" y="82551"/>
                  </a:cubicBezTo>
                  <a:cubicBezTo>
                    <a:pt x="35579" y="73652"/>
                    <a:pt x="27562" y="63675"/>
                    <a:pt x="20650" y="52785"/>
                  </a:cubicBezTo>
                  <a:cubicBezTo>
                    <a:pt x="13264" y="41145"/>
                    <a:pt x="7591" y="28734"/>
                    <a:pt x="3434" y="15623"/>
                  </a:cubicBezTo>
                  <a:cubicBezTo>
                    <a:pt x="2172" y="11644"/>
                    <a:pt x="1192" y="7574"/>
                    <a:pt x="177" y="3526"/>
                  </a:cubicBezTo>
                  <a:cubicBezTo>
                    <a:pt x="-252" y="1821"/>
                    <a:pt x="41" y="1601"/>
                    <a:pt x="1701" y="2253"/>
                  </a:cubicBezTo>
                  <a:cubicBezTo>
                    <a:pt x="6614" y="4188"/>
                    <a:pt x="11503" y="6186"/>
                    <a:pt x="16410" y="8143"/>
                  </a:cubicBezTo>
                  <a:cubicBezTo>
                    <a:pt x="17285" y="8491"/>
                    <a:pt x="17804" y="9070"/>
                    <a:pt x="18094" y="9977"/>
                  </a:cubicBezTo>
                  <a:cubicBezTo>
                    <a:pt x="20343" y="17004"/>
                    <a:pt x="22945" y="23898"/>
                    <a:pt x="26198" y="30527"/>
                  </a:cubicBezTo>
                  <a:cubicBezTo>
                    <a:pt x="29814" y="37885"/>
                    <a:pt x="34020" y="44890"/>
                    <a:pt x="38797" y="51561"/>
                  </a:cubicBezTo>
                  <a:cubicBezTo>
                    <a:pt x="45831" y="61384"/>
                    <a:pt x="54071" y="70092"/>
                    <a:pt x="63294" y="77851"/>
                  </a:cubicBezTo>
                  <a:cubicBezTo>
                    <a:pt x="71807" y="85010"/>
                    <a:pt x="81072" y="91098"/>
                    <a:pt x="91021" y="96068"/>
                  </a:cubicBezTo>
                  <a:cubicBezTo>
                    <a:pt x="105412" y="103255"/>
                    <a:pt x="120623" y="107997"/>
                    <a:pt x="136584" y="110020"/>
                  </a:cubicBezTo>
                  <a:cubicBezTo>
                    <a:pt x="146721" y="111303"/>
                    <a:pt x="156911" y="111460"/>
                    <a:pt x="167142" y="110623"/>
                  </a:cubicBezTo>
                  <a:cubicBezTo>
                    <a:pt x="181680" y="109430"/>
                    <a:pt x="195646" y="105981"/>
                    <a:pt x="209110" y="100531"/>
                  </a:cubicBezTo>
                  <a:cubicBezTo>
                    <a:pt x="222152" y="95252"/>
                    <a:pt x="234113" y="88085"/>
                    <a:pt x="245062" y="79204"/>
                  </a:cubicBezTo>
                  <a:cubicBezTo>
                    <a:pt x="250624" y="74691"/>
                    <a:pt x="255817" y="69792"/>
                    <a:pt x="260612" y="64519"/>
                  </a:cubicBezTo>
                  <a:cubicBezTo>
                    <a:pt x="268796" y="55519"/>
                    <a:pt x="275826" y="45650"/>
                    <a:pt x="281437" y="34819"/>
                  </a:cubicBezTo>
                  <a:cubicBezTo>
                    <a:pt x="282152" y="33435"/>
                    <a:pt x="283714" y="32068"/>
                    <a:pt x="283393" y="30680"/>
                  </a:cubicBezTo>
                  <a:cubicBezTo>
                    <a:pt x="283055" y="29209"/>
                    <a:pt x="280858" y="29142"/>
                    <a:pt x="279543" y="28330"/>
                  </a:cubicBezTo>
                  <a:cubicBezTo>
                    <a:pt x="277821" y="27263"/>
                    <a:pt x="276039" y="26248"/>
                    <a:pt x="274191" y="25428"/>
                  </a:cubicBezTo>
                  <a:cubicBezTo>
                    <a:pt x="272579" y="24714"/>
                    <a:pt x="272953" y="24184"/>
                    <a:pt x="274037" y="23350"/>
                  </a:cubicBezTo>
                  <a:cubicBezTo>
                    <a:pt x="278089" y="20240"/>
                    <a:pt x="282113" y="17094"/>
                    <a:pt x="286144" y="13956"/>
                  </a:cubicBezTo>
                  <a:cubicBezTo>
                    <a:pt x="291682" y="9642"/>
                    <a:pt x="297216" y="5325"/>
                    <a:pt x="302754" y="1015"/>
                  </a:cubicBezTo>
                  <a:cubicBezTo>
                    <a:pt x="304644" y="-453"/>
                    <a:pt x="304769" y="-450"/>
                    <a:pt x="304996" y="1827"/>
                  </a:cubicBezTo>
                  <a:cubicBezTo>
                    <a:pt x="305697" y="8924"/>
                    <a:pt x="306328" y="16031"/>
                    <a:pt x="306956" y="23134"/>
                  </a:cubicBezTo>
                  <a:cubicBezTo>
                    <a:pt x="307493" y="29198"/>
                    <a:pt x="307988" y="35266"/>
                    <a:pt x="308504" y="41333"/>
                  </a:cubicBezTo>
                  <a:cubicBezTo>
                    <a:pt x="308553" y="41891"/>
                    <a:pt x="308926" y="42561"/>
                    <a:pt x="308330" y="42941"/>
                  </a:cubicBezTo>
                  <a:cubicBezTo>
                    <a:pt x="307772" y="43300"/>
                    <a:pt x="307217" y="42794"/>
                    <a:pt x="306726" y="42536"/>
                  </a:cubicBezTo>
                  <a:cubicBezTo>
                    <a:pt x="304515" y="41375"/>
                    <a:pt x="302346" y="40141"/>
                    <a:pt x="300131" y="38990"/>
                  </a:cubicBezTo>
                  <a:cubicBezTo>
                    <a:pt x="298043" y="37902"/>
                    <a:pt x="297575" y="38080"/>
                    <a:pt x="296484" y="40179"/>
                  </a:cubicBezTo>
                  <a:cubicBezTo>
                    <a:pt x="291201" y="50362"/>
                    <a:pt x="285001" y="59944"/>
                    <a:pt x="277716" y="68805"/>
                  </a:cubicBezTo>
                  <a:cubicBezTo>
                    <a:pt x="269465" y="78848"/>
                    <a:pt x="260106" y="87723"/>
                    <a:pt x="249690" y="95513"/>
                  </a:cubicBezTo>
                  <a:cubicBezTo>
                    <a:pt x="239263" y="103310"/>
                    <a:pt x="228049" y="109709"/>
                    <a:pt x="216049" y="114685"/>
                  </a:cubicBezTo>
                  <a:cubicBezTo>
                    <a:pt x="203293" y="119975"/>
                    <a:pt x="190066" y="123612"/>
                    <a:pt x="176331" y="125353"/>
                  </a:cubicBezTo>
                  <a:cubicBezTo>
                    <a:pt x="169130" y="126277"/>
                    <a:pt x="161915" y="126943"/>
                    <a:pt x="156782" y="126782"/>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98" name="Freeform: Shape 97">
              <a:extLst>
                <a:ext uri="{FF2B5EF4-FFF2-40B4-BE49-F238E27FC236}">
                  <a16:creationId xmlns:a16="http://schemas.microsoft.com/office/drawing/2014/main" id="{6315A6B4-6032-4A30-A3BB-02A4C0AEC0A9}"/>
                </a:ext>
              </a:extLst>
            </p:cNvPr>
            <p:cNvSpPr/>
            <p:nvPr/>
          </p:nvSpPr>
          <p:spPr>
            <a:xfrm>
              <a:off x="8823423" y="3579019"/>
              <a:ext cx="304816" cy="124928"/>
            </a:xfrm>
            <a:custGeom>
              <a:avLst/>
              <a:gdLst>
                <a:gd name="connsiteX0" fmla="*/ 38165 w 304816"/>
                <a:gd name="connsiteY0" fmla="*/ 98541 h 124928"/>
                <a:gd name="connsiteX1" fmla="*/ 32725 w 304816"/>
                <a:gd name="connsiteY1" fmla="*/ 101676 h 124928"/>
                <a:gd name="connsiteX2" fmla="*/ 6669 w 304816"/>
                <a:gd name="connsiteY2" fmla="*/ 115317 h 124928"/>
                <a:gd name="connsiteX3" fmla="*/ 3688 w 304816"/>
                <a:gd name="connsiteY3" fmla="*/ 116744 h 124928"/>
                <a:gd name="connsiteX4" fmla="*/ 2024 w 304816"/>
                <a:gd name="connsiteY4" fmla="*/ 115722 h 124928"/>
                <a:gd name="connsiteX5" fmla="*/ 1334 w 304816"/>
                <a:gd name="connsiteY5" fmla="*/ 102861 h 124928"/>
                <a:gd name="connsiteX6" fmla="*/ 47 w 304816"/>
                <a:gd name="connsiteY6" fmla="*/ 78706 h 124928"/>
                <a:gd name="connsiteX7" fmla="*/ 277 w 304816"/>
                <a:gd name="connsiteY7" fmla="*/ 77391 h 124928"/>
                <a:gd name="connsiteX8" fmla="*/ 1679 w 304816"/>
                <a:gd name="connsiteY8" fmla="*/ 77722 h 124928"/>
                <a:gd name="connsiteX9" fmla="*/ 8776 w 304816"/>
                <a:gd name="connsiteY9" fmla="*/ 81788 h 124928"/>
                <a:gd name="connsiteX10" fmla="*/ 11269 w 304816"/>
                <a:gd name="connsiteY10" fmla="*/ 81108 h 124928"/>
                <a:gd name="connsiteX11" fmla="*/ 33465 w 304816"/>
                <a:gd name="connsiteY11" fmla="*/ 50662 h 124928"/>
                <a:gd name="connsiteX12" fmla="*/ 62739 w 304816"/>
                <a:gd name="connsiteY12" fmla="*/ 25844 h 124928"/>
                <a:gd name="connsiteX13" fmla="*/ 102604 w 304816"/>
                <a:gd name="connsiteY13" fmla="*/ 7014 h 124928"/>
                <a:gd name="connsiteX14" fmla="*/ 138969 w 304816"/>
                <a:gd name="connsiteY14" fmla="*/ 353 h 124928"/>
                <a:gd name="connsiteX15" fmla="*/ 175402 w 304816"/>
                <a:gd name="connsiteY15" fmla="*/ 2003 h 124928"/>
                <a:gd name="connsiteX16" fmla="*/ 217785 w 304816"/>
                <a:gd name="connsiteY16" fmla="*/ 15194 h 124928"/>
                <a:gd name="connsiteX17" fmla="*/ 250666 w 304816"/>
                <a:gd name="connsiteY17" fmla="*/ 35978 h 124928"/>
                <a:gd name="connsiteX18" fmla="*/ 269172 w 304816"/>
                <a:gd name="connsiteY18" fmla="*/ 53863 h 124928"/>
                <a:gd name="connsiteX19" fmla="*/ 301445 w 304816"/>
                <a:gd name="connsiteY19" fmla="*/ 111447 h 124928"/>
                <a:gd name="connsiteX20" fmla="*/ 304556 w 304816"/>
                <a:gd name="connsiteY20" fmla="*/ 123045 h 124928"/>
                <a:gd name="connsiteX21" fmla="*/ 304580 w 304816"/>
                <a:gd name="connsiteY21" fmla="*/ 124701 h 124928"/>
                <a:gd name="connsiteX22" fmla="*/ 302959 w 304816"/>
                <a:gd name="connsiteY22" fmla="*/ 124551 h 124928"/>
                <a:gd name="connsiteX23" fmla="*/ 288250 w 304816"/>
                <a:gd name="connsiteY23" fmla="*/ 118661 h 124928"/>
                <a:gd name="connsiteX24" fmla="*/ 286716 w 304816"/>
                <a:gd name="connsiteY24" fmla="*/ 116925 h 124928"/>
                <a:gd name="connsiteX25" fmla="*/ 269545 w 304816"/>
                <a:gd name="connsiteY25" fmla="*/ 80324 h 124928"/>
                <a:gd name="connsiteX26" fmla="*/ 252922 w 304816"/>
                <a:gd name="connsiteY26" fmla="*/ 59572 h 124928"/>
                <a:gd name="connsiteX27" fmla="*/ 221677 w 304816"/>
                <a:gd name="connsiteY27" fmla="*/ 35029 h 124928"/>
                <a:gd name="connsiteX28" fmla="*/ 169544 w 304816"/>
                <a:gd name="connsiteY28" fmla="*/ 16952 h 124928"/>
                <a:gd name="connsiteX29" fmla="*/ 147160 w 304816"/>
                <a:gd name="connsiteY29" fmla="*/ 15620 h 124928"/>
                <a:gd name="connsiteX30" fmla="*/ 113631 w 304816"/>
                <a:gd name="connsiteY30" fmla="*/ 20300 h 124928"/>
                <a:gd name="connsiteX31" fmla="*/ 78777 w 304816"/>
                <a:gd name="connsiteY31" fmla="*/ 34583 h 124928"/>
                <a:gd name="connsiteX32" fmla="*/ 60546 w 304816"/>
                <a:gd name="connsiteY32" fmla="*/ 47043 h 124928"/>
                <a:gd name="connsiteX33" fmla="*/ 44264 w 304816"/>
                <a:gd name="connsiteY33" fmla="*/ 62205 h 124928"/>
                <a:gd name="connsiteX34" fmla="*/ 28604 w 304816"/>
                <a:gd name="connsiteY34" fmla="*/ 82831 h 124928"/>
                <a:gd name="connsiteX35" fmla="*/ 24813 w 304816"/>
                <a:gd name="connsiteY35" fmla="*/ 89084 h 124928"/>
                <a:gd name="connsiteX36" fmla="*/ 25364 w 304816"/>
                <a:gd name="connsiteY36" fmla="*/ 91253 h 124928"/>
                <a:gd name="connsiteX37" fmla="*/ 36115 w 304816"/>
                <a:gd name="connsiteY37" fmla="*/ 97341 h 124928"/>
                <a:gd name="connsiteX38" fmla="*/ 38165 w 304816"/>
                <a:gd name="connsiteY38" fmla="*/ 98541 h 12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16" h="124928">
                  <a:moveTo>
                    <a:pt x="38165" y="98541"/>
                  </a:moveTo>
                  <a:cubicBezTo>
                    <a:pt x="36376" y="99932"/>
                    <a:pt x="34504" y="100738"/>
                    <a:pt x="32725" y="101676"/>
                  </a:cubicBezTo>
                  <a:cubicBezTo>
                    <a:pt x="24056" y="106254"/>
                    <a:pt x="15359" y="110781"/>
                    <a:pt x="6669" y="115317"/>
                  </a:cubicBezTo>
                  <a:cubicBezTo>
                    <a:pt x="5693" y="115826"/>
                    <a:pt x="4636" y="116193"/>
                    <a:pt x="3688" y="116744"/>
                  </a:cubicBezTo>
                  <a:cubicBezTo>
                    <a:pt x="2394" y="117493"/>
                    <a:pt x="2084" y="116956"/>
                    <a:pt x="2024" y="115722"/>
                  </a:cubicBezTo>
                  <a:cubicBezTo>
                    <a:pt x="1815" y="111433"/>
                    <a:pt x="1564" y="107150"/>
                    <a:pt x="1334" y="102861"/>
                  </a:cubicBezTo>
                  <a:cubicBezTo>
                    <a:pt x="905" y="94809"/>
                    <a:pt x="476" y="86758"/>
                    <a:pt x="47" y="78706"/>
                  </a:cubicBezTo>
                  <a:cubicBezTo>
                    <a:pt x="23" y="78245"/>
                    <a:pt x="-127" y="77708"/>
                    <a:pt x="277" y="77391"/>
                  </a:cubicBezTo>
                  <a:cubicBezTo>
                    <a:pt x="811" y="76969"/>
                    <a:pt x="1250" y="77482"/>
                    <a:pt x="1679" y="77722"/>
                  </a:cubicBezTo>
                  <a:cubicBezTo>
                    <a:pt x="4054" y="79065"/>
                    <a:pt x="6436" y="80394"/>
                    <a:pt x="8776" y="81788"/>
                  </a:cubicBezTo>
                  <a:cubicBezTo>
                    <a:pt x="9912" y="82468"/>
                    <a:pt x="10582" y="82318"/>
                    <a:pt x="11269" y="81108"/>
                  </a:cubicBezTo>
                  <a:cubicBezTo>
                    <a:pt x="17507" y="70117"/>
                    <a:pt x="24869" y="59962"/>
                    <a:pt x="33465" y="50662"/>
                  </a:cubicBezTo>
                  <a:cubicBezTo>
                    <a:pt x="42224" y="41184"/>
                    <a:pt x="51999" y="32927"/>
                    <a:pt x="62739" y="25844"/>
                  </a:cubicBezTo>
                  <a:cubicBezTo>
                    <a:pt x="75115" y="17681"/>
                    <a:pt x="88440" y="11407"/>
                    <a:pt x="102604" y="7014"/>
                  </a:cubicBezTo>
                  <a:cubicBezTo>
                    <a:pt x="114447" y="3342"/>
                    <a:pt x="126582" y="1134"/>
                    <a:pt x="138969" y="353"/>
                  </a:cubicBezTo>
                  <a:cubicBezTo>
                    <a:pt x="151174" y="-414"/>
                    <a:pt x="163305" y="39"/>
                    <a:pt x="175402" y="2003"/>
                  </a:cubicBezTo>
                  <a:cubicBezTo>
                    <a:pt x="190170" y="4398"/>
                    <a:pt x="204255" y="8830"/>
                    <a:pt x="217785" y="15194"/>
                  </a:cubicBezTo>
                  <a:cubicBezTo>
                    <a:pt x="229621" y="20763"/>
                    <a:pt x="240535" y="27766"/>
                    <a:pt x="250666" y="35978"/>
                  </a:cubicBezTo>
                  <a:cubicBezTo>
                    <a:pt x="257343" y="41390"/>
                    <a:pt x="263526" y="47374"/>
                    <a:pt x="269172" y="53863"/>
                  </a:cubicBezTo>
                  <a:cubicBezTo>
                    <a:pt x="283923" y="70811"/>
                    <a:pt x="294747" y="89987"/>
                    <a:pt x="301445" y="111447"/>
                  </a:cubicBezTo>
                  <a:cubicBezTo>
                    <a:pt x="302638" y="115265"/>
                    <a:pt x="303548" y="119171"/>
                    <a:pt x="304556" y="123045"/>
                  </a:cubicBezTo>
                  <a:cubicBezTo>
                    <a:pt x="304696" y="123578"/>
                    <a:pt x="305051" y="124230"/>
                    <a:pt x="304580" y="124701"/>
                  </a:cubicBezTo>
                  <a:cubicBezTo>
                    <a:pt x="304082" y="125200"/>
                    <a:pt x="303461" y="124750"/>
                    <a:pt x="302959" y="124551"/>
                  </a:cubicBezTo>
                  <a:cubicBezTo>
                    <a:pt x="298049" y="122605"/>
                    <a:pt x="293157" y="120611"/>
                    <a:pt x="288250" y="118661"/>
                  </a:cubicBezTo>
                  <a:cubicBezTo>
                    <a:pt x="287413" y="118327"/>
                    <a:pt x="286974" y="117765"/>
                    <a:pt x="286716" y="116925"/>
                  </a:cubicBezTo>
                  <a:cubicBezTo>
                    <a:pt x="282688" y="103928"/>
                    <a:pt x="277032" y="91678"/>
                    <a:pt x="269545" y="80324"/>
                  </a:cubicBezTo>
                  <a:cubicBezTo>
                    <a:pt x="264656" y="72907"/>
                    <a:pt x="259104" y="65985"/>
                    <a:pt x="252922" y="59572"/>
                  </a:cubicBezTo>
                  <a:cubicBezTo>
                    <a:pt x="243635" y="49944"/>
                    <a:pt x="233219" y="41756"/>
                    <a:pt x="221677" y="35029"/>
                  </a:cubicBezTo>
                  <a:cubicBezTo>
                    <a:pt x="205493" y="25597"/>
                    <a:pt x="188103" y="19550"/>
                    <a:pt x="169544" y="16952"/>
                  </a:cubicBezTo>
                  <a:cubicBezTo>
                    <a:pt x="162123" y="15913"/>
                    <a:pt x="154650" y="15425"/>
                    <a:pt x="147160" y="15620"/>
                  </a:cubicBezTo>
                  <a:cubicBezTo>
                    <a:pt x="135816" y="15913"/>
                    <a:pt x="124643" y="17384"/>
                    <a:pt x="113631" y="20300"/>
                  </a:cubicBezTo>
                  <a:cubicBezTo>
                    <a:pt x="101367" y="23546"/>
                    <a:pt x="89761" y="28317"/>
                    <a:pt x="78777" y="34583"/>
                  </a:cubicBezTo>
                  <a:cubicBezTo>
                    <a:pt x="72374" y="38234"/>
                    <a:pt x="66359" y="42478"/>
                    <a:pt x="60546" y="47043"/>
                  </a:cubicBezTo>
                  <a:cubicBezTo>
                    <a:pt x="54677" y="51649"/>
                    <a:pt x="49300" y="56758"/>
                    <a:pt x="44264" y="62205"/>
                  </a:cubicBezTo>
                  <a:cubicBezTo>
                    <a:pt x="38392" y="68558"/>
                    <a:pt x="33137" y="75435"/>
                    <a:pt x="28604" y="82831"/>
                  </a:cubicBezTo>
                  <a:cubicBezTo>
                    <a:pt x="27331" y="84909"/>
                    <a:pt x="26142" y="87040"/>
                    <a:pt x="24813" y="89084"/>
                  </a:cubicBezTo>
                  <a:cubicBezTo>
                    <a:pt x="24137" y="90123"/>
                    <a:pt x="24314" y="90670"/>
                    <a:pt x="25364" y="91253"/>
                  </a:cubicBezTo>
                  <a:cubicBezTo>
                    <a:pt x="28970" y="93247"/>
                    <a:pt x="32537" y="95305"/>
                    <a:pt x="36115" y="97341"/>
                  </a:cubicBezTo>
                  <a:cubicBezTo>
                    <a:pt x="36760" y="97704"/>
                    <a:pt x="37391" y="98084"/>
                    <a:pt x="38165" y="98541"/>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99" name="Freeform: Shape 98">
              <a:extLst>
                <a:ext uri="{FF2B5EF4-FFF2-40B4-BE49-F238E27FC236}">
                  <a16:creationId xmlns:a16="http://schemas.microsoft.com/office/drawing/2014/main" id="{CB963F9F-F4C7-4852-B89C-D57693D91BD3}"/>
                </a:ext>
              </a:extLst>
            </p:cNvPr>
            <p:cNvSpPr/>
            <p:nvPr/>
          </p:nvSpPr>
          <p:spPr>
            <a:xfrm>
              <a:off x="8915999" y="3680460"/>
              <a:ext cx="114466" cy="114501"/>
            </a:xfrm>
            <a:custGeom>
              <a:avLst/>
              <a:gdLst>
                <a:gd name="connsiteX0" fmla="*/ 114465 w 114466"/>
                <a:gd name="connsiteY0" fmla="*/ 57214 h 114501"/>
                <a:gd name="connsiteX1" fmla="*/ 56408 w 114466"/>
                <a:gd name="connsiteY1" fmla="*/ 114497 h 114501"/>
                <a:gd name="connsiteX2" fmla="*/ 3 w 114466"/>
                <a:gd name="connsiteY2" fmla="*/ 56597 h 114501"/>
                <a:gd name="connsiteX3" fmla="*/ 58256 w 114466"/>
                <a:gd name="connsiteY3" fmla="*/ 7 h 114501"/>
                <a:gd name="connsiteX4" fmla="*/ 114465 w 114466"/>
                <a:gd name="connsiteY4" fmla="*/ 57214 h 114501"/>
                <a:gd name="connsiteX5" fmla="*/ 108080 w 114466"/>
                <a:gd name="connsiteY5" fmla="*/ 57332 h 114501"/>
                <a:gd name="connsiteX6" fmla="*/ 57450 w 114466"/>
                <a:gd name="connsiteY6" fmla="*/ 6417 h 114501"/>
                <a:gd name="connsiteX7" fmla="*/ 6419 w 114466"/>
                <a:gd name="connsiteY7" fmla="*/ 57078 h 114501"/>
                <a:gd name="connsiteX8" fmla="*/ 57130 w 114466"/>
                <a:gd name="connsiteY8" fmla="*/ 108084 h 114501"/>
                <a:gd name="connsiteX9" fmla="*/ 108080 w 114466"/>
                <a:gd name="connsiteY9" fmla="*/ 57332 h 1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466" h="114501">
                  <a:moveTo>
                    <a:pt x="114465" y="57214"/>
                  </a:moveTo>
                  <a:cubicBezTo>
                    <a:pt x="114640" y="88811"/>
                    <a:pt x="88657" y="114895"/>
                    <a:pt x="56408" y="114497"/>
                  </a:cubicBezTo>
                  <a:cubicBezTo>
                    <a:pt x="25745" y="114121"/>
                    <a:pt x="-321" y="88766"/>
                    <a:pt x="3" y="56597"/>
                  </a:cubicBezTo>
                  <a:cubicBezTo>
                    <a:pt x="313" y="25669"/>
                    <a:pt x="25836" y="-502"/>
                    <a:pt x="58256" y="7"/>
                  </a:cubicBezTo>
                  <a:cubicBezTo>
                    <a:pt x="89068" y="492"/>
                    <a:pt x="114598" y="25826"/>
                    <a:pt x="114465" y="57214"/>
                  </a:cubicBezTo>
                  <a:close/>
                  <a:moveTo>
                    <a:pt x="108080" y="57332"/>
                  </a:moveTo>
                  <a:cubicBezTo>
                    <a:pt x="108140" y="29411"/>
                    <a:pt x="85365" y="6504"/>
                    <a:pt x="57450" y="6417"/>
                  </a:cubicBezTo>
                  <a:cubicBezTo>
                    <a:pt x="29379" y="6329"/>
                    <a:pt x="6500" y="29041"/>
                    <a:pt x="6419" y="57078"/>
                  </a:cubicBezTo>
                  <a:cubicBezTo>
                    <a:pt x="6339" y="85111"/>
                    <a:pt x="29121" y="108001"/>
                    <a:pt x="57130" y="108084"/>
                  </a:cubicBezTo>
                  <a:cubicBezTo>
                    <a:pt x="85051" y="108168"/>
                    <a:pt x="108087" y="85359"/>
                    <a:pt x="108080" y="57332"/>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00" name="Freeform: Shape 99">
              <a:extLst>
                <a:ext uri="{FF2B5EF4-FFF2-40B4-BE49-F238E27FC236}">
                  <a16:creationId xmlns:a16="http://schemas.microsoft.com/office/drawing/2014/main" id="{2FB888DA-C005-438A-992D-A7E0ABE13437}"/>
                </a:ext>
              </a:extLst>
            </p:cNvPr>
            <p:cNvSpPr/>
            <p:nvPr/>
          </p:nvSpPr>
          <p:spPr>
            <a:xfrm>
              <a:off x="8938038" y="3705578"/>
              <a:ext cx="42551" cy="48415"/>
            </a:xfrm>
            <a:custGeom>
              <a:avLst/>
              <a:gdLst>
                <a:gd name="connsiteX0" fmla="*/ 39045 w 42551"/>
                <a:gd name="connsiteY0" fmla="*/ 14629 h 48415"/>
                <a:gd name="connsiteX1" fmla="*/ 39038 w 42551"/>
                <a:gd name="connsiteY1" fmla="*/ 24201 h 48415"/>
                <a:gd name="connsiteX2" fmla="*/ 39969 w 42551"/>
                <a:gd name="connsiteY2" fmla="*/ 26481 h 48415"/>
                <a:gd name="connsiteX3" fmla="*/ 41102 w 42551"/>
                <a:gd name="connsiteY3" fmla="*/ 36538 h 48415"/>
                <a:gd name="connsiteX4" fmla="*/ 31171 w 42551"/>
                <a:gd name="connsiteY4" fmla="*/ 38226 h 48415"/>
                <a:gd name="connsiteX5" fmla="*/ 29085 w 42551"/>
                <a:gd name="connsiteY5" fmla="*/ 38010 h 48415"/>
                <a:gd name="connsiteX6" fmla="*/ 5230 w 42551"/>
                <a:gd name="connsiteY6" fmla="*/ 47690 h 48415"/>
                <a:gd name="connsiteX7" fmla="*/ 3420 w 42551"/>
                <a:gd name="connsiteY7" fmla="*/ 48297 h 48415"/>
                <a:gd name="connsiteX8" fmla="*/ 111 w 42551"/>
                <a:gd name="connsiteY8" fmla="*/ 46623 h 48415"/>
                <a:gd name="connsiteX9" fmla="*/ 1920 w 42551"/>
                <a:gd name="connsiteY9" fmla="*/ 43303 h 48415"/>
                <a:gd name="connsiteX10" fmla="*/ 16929 w 42551"/>
                <a:gd name="connsiteY10" fmla="*/ 37288 h 48415"/>
                <a:gd name="connsiteX11" fmla="*/ 26763 w 42551"/>
                <a:gd name="connsiteY11" fmla="*/ 33327 h 48415"/>
                <a:gd name="connsiteX12" fmla="*/ 27893 w 42551"/>
                <a:gd name="connsiteY12" fmla="*/ 31785 h 48415"/>
                <a:gd name="connsiteX13" fmla="*/ 30627 w 42551"/>
                <a:gd name="connsiteY13" fmla="*/ 26363 h 48415"/>
                <a:gd name="connsiteX14" fmla="*/ 31390 w 42551"/>
                <a:gd name="connsiteY14" fmla="*/ 23981 h 48415"/>
                <a:gd name="connsiteX15" fmla="*/ 31397 w 42551"/>
                <a:gd name="connsiteY15" fmla="*/ 5879 h 48415"/>
                <a:gd name="connsiteX16" fmla="*/ 31593 w 42551"/>
                <a:gd name="connsiteY16" fmla="*/ 3285 h 48415"/>
                <a:gd name="connsiteX17" fmla="*/ 35233 w 42551"/>
                <a:gd name="connsiteY17" fmla="*/ 0 h 48415"/>
                <a:gd name="connsiteX18" fmla="*/ 38842 w 42551"/>
                <a:gd name="connsiteY18" fmla="*/ 3327 h 48415"/>
                <a:gd name="connsiteX19" fmla="*/ 39038 w 42551"/>
                <a:gd name="connsiteY19" fmla="*/ 11319 h 48415"/>
                <a:gd name="connsiteX20" fmla="*/ 39045 w 42551"/>
                <a:gd name="connsiteY20" fmla="*/ 14629 h 4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51" h="48415">
                  <a:moveTo>
                    <a:pt x="39045" y="14629"/>
                  </a:moveTo>
                  <a:cubicBezTo>
                    <a:pt x="39045" y="17819"/>
                    <a:pt x="39055" y="21010"/>
                    <a:pt x="39038" y="24201"/>
                  </a:cubicBezTo>
                  <a:cubicBezTo>
                    <a:pt x="39034" y="25108"/>
                    <a:pt x="39216" y="25808"/>
                    <a:pt x="39969" y="26481"/>
                  </a:cubicBezTo>
                  <a:cubicBezTo>
                    <a:pt x="42943" y="29153"/>
                    <a:pt x="43386" y="33512"/>
                    <a:pt x="41102" y="36538"/>
                  </a:cubicBezTo>
                  <a:cubicBezTo>
                    <a:pt x="38731" y="39677"/>
                    <a:pt x="34682" y="40385"/>
                    <a:pt x="31171" y="38226"/>
                  </a:cubicBezTo>
                  <a:cubicBezTo>
                    <a:pt x="30470" y="37794"/>
                    <a:pt x="29894" y="37679"/>
                    <a:pt x="29085" y="38010"/>
                  </a:cubicBezTo>
                  <a:cubicBezTo>
                    <a:pt x="21145" y="41267"/>
                    <a:pt x="13187" y="44475"/>
                    <a:pt x="5230" y="47690"/>
                  </a:cubicBezTo>
                  <a:cubicBezTo>
                    <a:pt x="4640" y="47927"/>
                    <a:pt x="4037" y="48154"/>
                    <a:pt x="3420" y="48297"/>
                  </a:cubicBezTo>
                  <a:cubicBezTo>
                    <a:pt x="1729" y="48695"/>
                    <a:pt x="550" y="48077"/>
                    <a:pt x="111" y="46623"/>
                  </a:cubicBezTo>
                  <a:cubicBezTo>
                    <a:pt x="-297" y="45270"/>
                    <a:pt x="449" y="43893"/>
                    <a:pt x="1920" y="43303"/>
                  </a:cubicBezTo>
                  <a:cubicBezTo>
                    <a:pt x="6925" y="41298"/>
                    <a:pt x="11929" y="39297"/>
                    <a:pt x="16929" y="37288"/>
                  </a:cubicBezTo>
                  <a:cubicBezTo>
                    <a:pt x="20207" y="35970"/>
                    <a:pt x="23475" y="34617"/>
                    <a:pt x="26763" y="33327"/>
                  </a:cubicBezTo>
                  <a:cubicBezTo>
                    <a:pt x="27527" y="33027"/>
                    <a:pt x="27837" y="32577"/>
                    <a:pt x="27893" y="31785"/>
                  </a:cubicBezTo>
                  <a:cubicBezTo>
                    <a:pt x="28043" y="29606"/>
                    <a:pt x="28883" y="27747"/>
                    <a:pt x="30627" y="26363"/>
                  </a:cubicBezTo>
                  <a:cubicBezTo>
                    <a:pt x="31415" y="25739"/>
                    <a:pt x="31390" y="24860"/>
                    <a:pt x="31390" y="23981"/>
                  </a:cubicBezTo>
                  <a:cubicBezTo>
                    <a:pt x="31387" y="17948"/>
                    <a:pt x="31383" y="11912"/>
                    <a:pt x="31397" y="5879"/>
                  </a:cubicBezTo>
                  <a:cubicBezTo>
                    <a:pt x="31401" y="5015"/>
                    <a:pt x="31450" y="4136"/>
                    <a:pt x="31593" y="3285"/>
                  </a:cubicBezTo>
                  <a:cubicBezTo>
                    <a:pt x="31941" y="1214"/>
                    <a:pt x="33340" y="-14"/>
                    <a:pt x="35233" y="0"/>
                  </a:cubicBezTo>
                  <a:cubicBezTo>
                    <a:pt x="37123" y="11"/>
                    <a:pt x="38497" y="1228"/>
                    <a:pt x="38842" y="3327"/>
                  </a:cubicBezTo>
                  <a:cubicBezTo>
                    <a:pt x="39278" y="5977"/>
                    <a:pt x="38961" y="8655"/>
                    <a:pt x="39038" y="11319"/>
                  </a:cubicBezTo>
                  <a:cubicBezTo>
                    <a:pt x="39069" y="12421"/>
                    <a:pt x="39045" y="13527"/>
                    <a:pt x="39045" y="14629"/>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grpSp>
      <p:sp>
        <p:nvSpPr>
          <p:cNvPr id="105" name="Freeform: Shape 104">
            <a:extLst>
              <a:ext uri="{FF2B5EF4-FFF2-40B4-BE49-F238E27FC236}">
                <a16:creationId xmlns:a16="http://schemas.microsoft.com/office/drawing/2014/main" id="{FFE745D7-F6C6-4F77-B7FF-8CC8198A15B0}"/>
              </a:ext>
            </a:extLst>
          </p:cNvPr>
          <p:cNvSpPr/>
          <p:nvPr/>
        </p:nvSpPr>
        <p:spPr>
          <a:xfrm>
            <a:off x="7553079" y="2547218"/>
            <a:ext cx="343509" cy="343367"/>
          </a:xfrm>
          <a:custGeom>
            <a:avLst/>
            <a:gdLst>
              <a:gd name="connsiteX0" fmla="*/ 171679 w 343509"/>
              <a:gd name="connsiteY0" fmla="*/ 3 h 343367"/>
              <a:gd name="connsiteX1" fmla="*/ 343509 w 343509"/>
              <a:gd name="connsiteY1" fmla="*/ 171856 h 343367"/>
              <a:gd name="connsiteX2" fmla="*/ 171253 w 343509"/>
              <a:gd name="connsiteY2" fmla="*/ 343367 h 343367"/>
              <a:gd name="connsiteX3" fmla="*/ 1 w 343509"/>
              <a:gd name="connsiteY3" fmla="*/ 171157 h 343367"/>
              <a:gd name="connsiteX4" fmla="*/ 171679 w 343509"/>
              <a:gd name="connsiteY4" fmla="*/ 3 h 343367"/>
              <a:gd name="connsiteX5" fmla="*/ 170714 w 343509"/>
              <a:gd name="connsiteY5" fmla="*/ 35348 h 343367"/>
              <a:gd name="connsiteX6" fmla="*/ 155355 w 343509"/>
              <a:gd name="connsiteY6" fmla="*/ 36115 h 343367"/>
              <a:gd name="connsiteX7" fmla="*/ 101423 w 343509"/>
              <a:gd name="connsiteY7" fmla="*/ 54475 h 343367"/>
              <a:gd name="connsiteX8" fmla="*/ 37183 w 343509"/>
              <a:gd name="connsiteY8" fmla="*/ 153474 h 343367"/>
              <a:gd name="connsiteX9" fmla="*/ 40609 w 343509"/>
              <a:gd name="connsiteY9" fmla="*/ 204193 h 343367"/>
              <a:gd name="connsiteX10" fmla="*/ 92148 w 343509"/>
              <a:gd name="connsiteY10" fmla="*/ 278664 h 343367"/>
              <a:gd name="connsiteX11" fmla="*/ 201068 w 343509"/>
              <a:gd name="connsiteY11" fmla="*/ 300594 h 343367"/>
              <a:gd name="connsiteX12" fmla="*/ 234498 w 343509"/>
              <a:gd name="connsiteY12" fmla="*/ 288076 h 343367"/>
              <a:gd name="connsiteX13" fmla="*/ 238319 w 343509"/>
              <a:gd name="connsiteY13" fmla="*/ 288790 h 343367"/>
              <a:gd name="connsiteX14" fmla="*/ 248186 w 343509"/>
              <a:gd name="connsiteY14" fmla="*/ 300921 h 343367"/>
              <a:gd name="connsiteX15" fmla="*/ 250252 w 343509"/>
              <a:gd name="connsiteY15" fmla="*/ 302577 h 343367"/>
              <a:gd name="connsiteX16" fmla="*/ 251285 w 343509"/>
              <a:gd name="connsiteY16" fmla="*/ 300359 h 343367"/>
              <a:gd name="connsiteX17" fmla="*/ 266371 w 343509"/>
              <a:gd name="connsiteY17" fmla="*/ 249093 h 343367"/>
              <a:gd name="connsiteX18" fmla="*/ 264183 w 343509"/>
              <a:gd name="connsiteY18" fmla="*/ 246814 h 343367"/>
              <a:gd name="connsiteX19" fmla="*/ 247267 w 343509"/>
              <a:gd name="connsiteY19" fmla="*/ 248903 h 343367"/>
              <a:gd name="connsiteX20" fmla="*/ 212295 w 343509"/>
              <a:gd name="connsiteY20" fmla="*/ 253210 h 343367"/>
              <a:gd name="connsiteX21" fmla="*/ 211345 w 343509"/>
              <a:gd name="connsiteY21" fmla="*/ 255739 h 343367"/>
              <a:gd name="connsiteX22" fmla="*/ 221068 w 343509"/>
              <a:gd name="connsiteY22" fmla="*/ 267627 h 343367"/>
              <a:gd name="connsiteX23" fmla="*/ 220119 w 343509"/>
              <a:gd name="connsiteY23" fmla="*/ 272284 h 343367"/>
              <a:gd name="connsiteX24" fmla="*/ 146680 w 343509"/>
              <a:gd name="connsiteY24" fmla="*/ 280890 h 343367"/>
              <a:gd name="connsiteX25" fmla="*/ 85843 w 343509"/>
              <a:gd name="connsiteY25" fmla="*/ 245363 h 343367"/>
              <a:gd name="connsiteX26" fmla="*/ 58050 w 343509"/>
              <a:gd name="connsiteY26" fmla="*/ 152661 h 343367"/>
              <a:gd name="connsiteX27" fmla="*/ 96805 w 343509"/>
              <a:gd name="connsiteY27" fmla="*/ 83195 h 343367"/>
              <a:gd name="connsiteX28" fmla="*/ 181698 w 343509"/>
              <a:gd name="connsiteY28" fmla="*/ 56427 h 343367"/>
              <a:gd name="connsiteX29" fmla="*/ 267670 w 343509"/>
              <a:gd name="connsiteY29" fmla="*/ 109759 h 343367"/>
              <a:gd name="connsiteX30" fmla="*/ 282064 w 343509"/>
              <a:gd name="connsiteY30" fmla="*/ 194933 h 343367"/>
              <a:gd name="connsiteX31" fmla="*/ 271232 w 343509"/>
              <a:gd name="connsiteY31" fmla="*/ 223547 h 343367"/>
              <a:gd name="connsiteX32" fmla="*/ 272038 w 343509"/>
              <a:gd name="connsiteY32" fmla="*/ 227847 h 343367"/>
              <a:gd name="connsiteX33" fmla="*/ 282945 w 343509"/>
              <a:gd name="connsiteY33" fmla="*/ 237395 h 343367"/>
              <a:gd name="connsiteX34" fmla="*/ 287640 w 343509"/>
              <a:gd name="connsiteY34" fmla="*/ 236673 h 343367"/>
              <a:gd name="connsiteX35" fmla="*/ 304602 w 343509"/>
              <a:gd name="connsiteY35" fmla="*/ 154309 h 343367"/>
              <a:gd name="connsiteX36" fmla="*/ 269698 w 343509"/>
              <a:gd name="connsiteY36" fmla="*/ 78417 h 343367"/>
              <a:gd name="connsiteX37" fmla="*/ 170714 w 343509"/>
              <a:gd name="connsiteY37" fmla="*/ 35348 h 343367"/>
              <a:gd name="connsiteX38" fmla="*/ 168739 w 343509"/>
              <a:gd name="connsiteY38" fmla="*/ 191333 h 343367"/>
              <a:gd name="connsiteX39" fmla="*/ 191421 w 343509"/>
              <a:gd name="connsiteY39" fmla="*/ 171469 h 343367"/>
              <a:gd name="connsiteX40" fmla="*/ 193791 w 343509"/>
              <a:gd name="connsiteY40" fmla="*/ 167109 h 343367"/>
              <a:gd name="connsiteX41" fmla="*/ 221494 w 343509"/>
              <a:gd name="connsiteY41" fmla="*/ 153861 h 343367"/>
              <a:gd name="connsiteX42" fmla="*/ 265338 w 343509"/>
              <a:gd name="connsiteY42" fmla="*/ 132858 h 343367"/>
              <a:gd name="connsiteX43" fmla="*/ 266720 w 343509"/>
              <a:gd name="connsiteY43" fmla="*/ 129189 h 343367"/>
              <a:gd name="connsiteX44" fmla="*/ 262383 w 343509"/>
              <a:gd name="connsiteY44" fmla="*/ 120234 h 343367"/>
              <a:gd name="connsiteX45" fmla="*/ 258866 w 343509"/>
              <a:gd name="connsiteY45" fmla="*/ 118973 h 343367"/>
              <a:gd name="connsiteX46" fmla="*/ 248361 w 343509"/>
              <a:gd name="connsiteY46" fmla="*/ 124032 h 343367"/>
              <a:gd name="connsiteX47" fmla="*/ 187395 w 343509"/>
              <a:gd name="connsiteY47" fmla="*/ 153383 h 343367"/>
              <a:gd name="connsiteX48" fmla="*/ 182214 w 343509"/>
              <a:gd name="connsiteY48" fmla="*/ 153109 h 343367"/>
              <a:gd name="connsiteX49" fmla="*/ 173266 w 343509"/>
              <a:gd name="connsiteY49" fmla="*/ 149843 h 343367"/>
              <a:gd name="connsiteX50" fmla="*/ 168762 w 343509"/>
              <a:gd name="connsiteY50" fmla="*/ 146736 h 343367"/>
              <a:gd name="connsiteX51" fmla="*/ 146726 w 343509"/>
              <a:gd name="connsiteY51" fmla="*/ 100864 h 343367"/>
              <a:gd name="connsiteX52" fmla="*/ 142229 w 343509"/>
              <a:gd name="connsiteY52" fmla="*/ 99177 h 343367"/>
              <a:gd name="connsiteX53" fmla="*/ 133030 w 343509"/>
              <a:gd name="connsiteY53" fmla="*/ 103667 h 343367"/>
              <a:gd name="connsiteX54" fmla="*/ 131268 w 343509"/>
              <a:gd name="connsiteY54" fmla="*/ 108991 h 343367"/>
              <a:gd name="connsiteX55" fmla="*/ 153167 w 343509"/>
              <a:gd name="connsiteY55" fmla="*/ 154302 h 343367"/>
              <a:gd name="connsiteX56" fmla="*/ 152848 w 343509"/>
              <a:gd name="connsiteY56" fmla="*/ 159490 h 343367"/>
              <a:gd name="connsiteX57" fmla="*/ 152415 w 343509"/>
              <a:gd name="connsiteY57" fmla="*/ 180797 h 343367"/>
              <a:gd name="connsiteX58" fmla="*/ 168739 w 343509"/>
              <a:gd name="connsiteY58" fmla="*/ 191333 h 34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43509" h="343367">
                <a:moveTo>
                  <a:pt x="171679" y="3"/>
                </a:moveTo>
                <a:cubicBezTo>
                  <a:pt x="265573" y="-597"/>
                  <a:pt x="343691" y="76465"/>
                  <a:pt x="343509" y="171856"/>
                </a:cubicBezTo>
                <a:cubicBezTo>
                  <a:pt x="343334" y="266807"/>
                  <a:pt x="266485" y="343413"/>
                  <a:pt x="171253" y="343367"/>
                </a:cubicBezTo>
                <a:cubicBezTo>
                  <a:pt x="76629" y="343322"/>
                  <a:pt x="-242" y="265660"/>
                  <a:pt x="1" y="171157"/>
                </a:cubicBezTo>
                <a:cubicBezTo>
                  <a:pt x="244" y="76845"/>
                  <a:pt x="77647" y="-528"/>
                  <a:pt x="171679" y="3"/>
                </a:cubicBezTo>
                <a:close/>
                <a:moveTo>
                  <a:pt x="170714" y="35348"/>
                </a:moveTo>
                <a:cubicBezTo>
                  <a:pt x="165564" y="35538"/>
                  <a:pt x="160459" y="35500"/>
                  <a:pt x="155355" y="36115"/>
                </a:cubicBezTo>
                <a:cubicBezTo>
                  <a:pt x="136068" y="38447"/>
                  <a:pt x="117891" y="44167"/>
                  <a:pt x="101423" y="54475"/>
                </a:cubicBezTo>
                <a:cubicBezTo>
                  <a:pt x="64704" y="77460"/>
                  <a:pt x="42857" y="110275"/>
                  <a:pt x="37183" y="153474"/>
                </a:cubicBezTo>
                <a:cubicBezTo>
                  <a:pt x="34935" y="170595"/>
                  <a:pt x="36127" y="187550"/>
                  <a:pt x="40609" y="204193"/>
                </a:cubicBezTo>
                <a:cubicBezTo>
                  <a:pt x="48934" y="235101"/>
                  <a:pt x="66170" y="260084"/>
                  <a:pt x="92148" y="278664"/>
                </a:cubicBezTo>
                <a:cubicBezTo>
                  <a:pt x="125062" y="302197"/>
                  <a:pt x="161637" y="308912"/>
                  <a:pt x="201068" y="300594"/>
                </a:cubicBezTo>
                <a:cubicBezTo>
                  <a:pt x="212819" y="298118"/>
                  <a:pt x="223939" y="293803"/>
                  <a:pt x="234498" y="288076"/>
                </a:cubicBezTo>
                <a:cubicBezTo>
                  <a:pt x="236123" y="287195"/>
                  <a:pt x="237134" y="287271"/>
                  <a:pt x="238319" y="288790"/>
                </a:cubicBezTo>
                <a:cubicBezTo>
                  <a:pt x="241517" y="292907"/>
                  <a:pt x="244859" y="296902"/>
                  <a:pt x="248186" y="300921"/>
                </a:cubicBezTo>
                <a:cubicBezTo>
                  <a:pt x="248756" y="301612"/>
                  <a:pt x="249196" y="302850"/>
                  <a:pt x="250252" y="302577"/>
                </a:cubicBezTo>
                <a:cubicBezTo>
                  <a:pt x="251072" y="302364"/>
                  <a:pt x="251050" y="301156"/>
                  <a:pt x="251285" y="300359"/>
                </a:cubicBezTo>
                <a:cubicBezTo>
                  <a:pt x="256314" y="283267"/>
                  <a:pt x="261304" y="266169"/>
                  <a:pt x="266371" y="249093"/>
                </a:cubicBezTo>
                <a:cubicBezTo>
                  <a:pt x="267077" y="246715"/>
                  <a:pt x="266158" y="246548"/>
                  <a:pt x="264183" y="246814"/>
                </a:cubicBezTo>
                <a:cubicBezTo>
                  <a:pt x="258555" y="247581"/>
                  <a:pt x="252903" y="248212"/>
                  <a:pt x="247267" y="248903"/>
                </a:cubicBezTo>
                <a:cubicBezTo>
                  <a:pt x="235607" y="250339"/>
                  <a:pt x="223962" y="251820"/>
                  <a:pt x="212295" y="253210"/>
                </a:cubicBezTo>
                <a:cubicBezTo>
                  <a:pt x="210046" y="253476"/>
                  <a:pt x="209978" y="254121"/>
                  <a:pt x="211345" y="255739"/>
                </a:cubicBezTo>
                <a:cubicBezTo>
                  <a:pt x="214642" y="259651"/>
                  <a:pt x="217847" y="263647"/>
                  <a:pt x="221068" y="267627"/>
                </a:cubicBezTo>
                <a:cubicBezTo>
                  <a:pt x="223355" y="270460"/>
                  <a:pt x="223317" y="270780"/>
                  <a:pt x="220119" y="272284"/>
                </a:cubicBezTo>
                <a:cubicBezTo>
                  <a:pt x="196601" y="283351"/>
                  <a:pt x="172066" y="286427"/>
                  <a:pt x="146680" y="280890"/>
                </a:cubicBezTo>
                <a:cubicBezTo>
                  <a:pt x="122639" y="275649"/>
                  <a:pt x="102145" y="263867"/>
                  <a:pt x="85843" y="245363"/>
                </a:cubicBezTo>
                <a:cubicBezTo>
                  <a:pt x="62417" y="218777"/>
                  <a:pt x="52960" y="187679"/>
                  <a:pt x="58050" y="152661"/>
                </a:cubicBezTo>
                <a:cubicBezTo>
                  <a:pt x="62106" y="124768"/>
                  <a:pt x="75255" y="101441"/>
                  <a:pt x="96805" y="83195"/>
                </a:cubicBezTo>
                <a:cubicBezTo>
                  <a:pt x="121294" y="62466"/>
                  <a:pt x="149772" y="53199"/>
                  <a:pt x="181698" y="56427"/>
                </a:cubicBezTo>
                <a:cubicBezTo>
                  <a:pt x="218842" y="60179"/>
                  <a:pt x="247730" y="78265"/>
                  <a:pt x="267670" y="109759"/>
                </a:cubicBezTo>
                <a:cubicBezTo>
                  <a:pt x="284260" y="135965"/>
                  <a:pt x="288665" y="164617"/>
                  <a:pt x="282064" y="194933"/>
                </a:cubicBezTo>
                <a:cubicBezTo>
                  <a:pt x="279869" y="204998"/>
                  <a:pt x="276185" y="214531"/>
                  <a:pt x="271232" y="223547"/>
                </a:cubicBezTo>
                <a:cubicBezTo>
                  <a:pt x="270207" y="225416"/>
                  <a:pt x="270420" y="226510"/>
                  <a:pt x="272038" y="227847"/>
                </a:cubicBezTo>
                <a:cubicBezTo>
                  <a:pt x="275752" y="230931"/>
                  <a:pt x="279315" y="234205"/>
                  <a:pt x="282945" y="237395"/>
                </a:cubicBezTo>
                <a:cubicBezTo>
                  <a:pt x="285726" y="239833"/>
                  <a:pt x="285824" y="239818"/>
                  <a:pt x="287640" y="236673"/>
                </a:cubicBezTo>
                <a:cubicBezTo>
                  <a:pt x="302346" y="211082"/>
                  <a:pt x="307785" y="183539"/>
                  <a:pt x="304602" y="154309"/>
                </a:cubicBezTo>
                <a:cubicBezTo>
                  <a:pt x="301427" y="125171"/>
                  <a:pt x="289698" y="99732"/>
                  <a:pt x="269698" y="78417"/>
                </a:cubicBezTo>
                <a:cubicBezTo>
                  <a:pt x="242960" y="49947"/>
                  <a:pt x="209796" y="35697"/>
                  <a:pt x="170714" y="35348"/>
                </a:cubicBezTo>
                <a:close/>
                <a:moveTo>
                  <a:pt x="168739" y="191333"/>
                </a:moveTo>
                <a:cubicBezTo>
                  <a:pt x="182040" y="191310"/>
                  <a:pt x="190912" y="182855"/>
                  <a:pt x="191421" y="171469"/>
                </a:cubicBezTo>
                <a:cubicBezTo>
                  <a:pt x="191504" y="169562"/>
                  <a:pt x="191755" y="168066"/>
                  <a:pt x="193791" y="167109"/>
                </a:cubicBezTo>
                <a:cubicBezTo>
                  <a:pt x="203058" y="162764"/>
                  <a:pt x="212264" y="158290"/>
                  <a:pt x="221494" y="153861"/>
                </a:cubicBezTo>
                <a:cubicBezTo>
                  <a:pt x="236101" y="146850"/>
                  <a:pt x="250708" y="139824"/>
                  <a:pt x="265338" y="132858"/>
                </a:cubicBezTo>
                <a:cubicBezTo>
                  <a:pt x="267138" y="132000"/>
                  <a:pt x="267791" y="131142"/>
                  <a:pt x="266720" y="129189"/>
                </a:cubicBezTo>
                <a:cubicBezTo>
                  <a:pt x="265133" y="126280"/>
                  <a:pt x="263743" y="123257"/>
                  <a:pt x="262383" y="120234"/>
                </a:cubicBezTo>
                <a:cubicBezTo>
                  <a:pt x="261593" y="118487"/>
                  <a:pt x="260674" y="118031"/>
                  <a:pt x="258866" y="118973"/>
                </a:cubicBezTo>
                <a:cubicBezTo>
                  <a:pt x="255417" y="120758"/>
                  <a:pt x="251870" y="122345"/>
                  <a:pt x="248361" y="124032"/>
                </a:cubicBezTo>
                <a:cubicBezTo>
                  <a:pt x="228034" y="133808"/>
                  <a:pt x="207699" y="143569"/>
                  <a:pt x="187395" y="153383"/>
                </a:cubicBezTo>
                <a:cubicBezTo>
                  <a:pt x="185511" y="154294"/>
                  <a:pt x="184060" y="154461"/>
                  <a:pt x="182214" y="153109"/>
                </a:cubicBezTo>
                <a:cubicBezTo>
                  <a:pt x="179601" y="151195"/>
                  <a:pt x="176586" y="149873"/>
                  <a:pt x="173266" y="149843"/>
                </a:cubicBezTo>
                <a:cubicBezTo>
                  <a:pt x="170934" y="149828"/>
                  <a:pt x="169734" y="148780"/>
                  <a:pt x="168762" y="146736"/>
                </a:cubicBezTo>
                <a:cubicBezTo>
                  <a:pt x="161462" y="131423"/>
                  <a:pt x="154025" y="116177"/>
                  <a:pt x="146726" y="100864"/>
                </a:cubicBezTo>
                <a:cubicBezTo>
                  <a:pt x="145655" y="98623"/>
                  <a:pt x="144637" y="97818"/>
                  <a:pt x="142229" y="99177"/>
                </a:cubicBezTo>
                <a:cubicBezTo>
                  <a:pt x="139266" y="100849"/>
                  <a:pt x="136106" y="102185"/>
                  <a:pt x="133030" y="103667"/>
                </a:cubicBezTo>
                <a:cubicBezTo>
                  <a:pt x="129505" y="105361"/>
                  <a:pt x="129513" y="105353"/>
                  <a:pt x="131268" y="108991"/>
                </a:cubicBezTo>
                <a:cubicBezTo>
                  <a:pt x="138552" y="124100"/>
                  <a:pt x="145791" y="139231"/>
                  <a:pt x="153167" y="154302"/>
                </a:cubicBezTo>
                <a:cubicBezTo>
                  <a:pt x="154132" y="156269"/>
                  <a:pt x="153972" y="157652"/>
                  <a:pt x="152848" y="159490"/>
                </a:cubicBezTo>
                <a:cubicBezTo>
                  <a:pt x="148579" y="166456"/>
                  <a:pt x="148435" y="173687"/>
                  <a:pt x="152415" y="180797"/>
                </a:cubicBezTo>
                <a:cubicBezTo>
                  <a:pt x="156365" y="187876"/>
                  <a:pt x="162670" y="191158"/>
                  <a:pt x="168739" y="191333"/>
                </a:cubicBezTo>
                <a:close/>
              </a:path>
            </a:pathLst>
          </a:custGeom>
          <a:solidFill>
            <a:schemeClr val="bg1"/>
          </a:solidFill>
          <a:ln w="759" cap="flat">
            <a:noFill/>
            <a:prstDash val="solid"/>
            <a:miter/>
          </a:ln>
        </p:spPr>
        <p:txBody>
          <a:bodyPr rtlCol="0" anchor="ctr"/>
          <a:lstStyle/>
          <a:p>
            <a:pPr defTabSz="609630"/>
            <a:endParaRPr lang="en-US" dirty="0">
              <a:solidFill>
                <a:srgbClr val="000000"/>
              </a:solidFill>
              <a:latin typeface="Calibri" panose="020F0502020204030204"/>
            </a:endParaRPr>
          </a:p>
        </p:txBody>
      </p:sp>
      <p:grpSp>
        <p:nvGrpSpPr>
          <p:cNvPr id="170" name="Group 169">
            <a:extLst>
              <a:ext uri="{FF2B5EF4-FFF2-40B4-BE49-F238E27FC236}">
                <a16:creationId xmlns:a16="http://schemas.microsoft.com/office/drawing/2014/main" id="{5E7BAD5F-FB0E-40DE-B2C6-33A9BA98FE56}"/>
              </a:ext>
            </a:extLst>
          </p:cNvPr>
          <p:cNvGrpSpPr/>
          <p:nvPr/>
        </p:nvGrpSpPr>
        <p:grpSpPr>
          <a:xfrm>
            <a:off x="6813880" y="4405841"/>
            <a:ext cx="2721438" cy="1968824"/>
            <a:chOff x="6705308" y="4404566"/>
            <a:chExt cx="2830738" cy="2047895"/>
          </a:xfrm>
        </p:grpSpPr>
        <p:pic>
          <p:nvPicPr>
            <p:cNvPr id="48" name="Google Shape;275;p36">
              <a:extLst>
                <a:ext uri="{FF2B5EF4-FFF2-40B4-BE49-F238E27FC236}">
                  <a16:creationId xmlns:a16="http://schemas.microsoft.com/office/drawing/2014/main" id="{705264E4-78E9-4A54-8850-BFF57912C6AA}"/>
                </a:ext>
              </a:extLst>
            </p:cNvPr>
            <p:cNvPicPr preferRelativeResize="0"/>
            <p:nvPr/>
          </p:nvPicPr>
          <p:blipFill rotWithShape="1">
            <a:blip r:embed="rId3">
              <a:alphaModFix/>
            </a:blip>
            <a:srcRect l="7830" t="2778" r="2778" b="6890"/>
            <a:stretch/>
          </p:blipFill>
          <p:spPr>
            <a:xfrm>
              <a:off x="7220017" y="4484674"/>
              <a:ext cx="2162108" cy="1680056"/>
            </a:xfrm>
            <a:prstGeom prst="rect">
              <a:avLst/>
            </a:prstGeom>
            <a:noFill/>
            <a:ln>
              <a:noFill/>
            </a:ln>
          </p:spPr>
        </p:pic>
        <p:sp>
          <p:nvSpPr>
            <p:cNvPr id="143" name="TextBox 142">
              <a:extLst>
                <a:ext uri="{FF2B5EF4-FFF2-40B4-BE49-F238E27FC236}">
                  <a16:creationId xmlns:a16="http://schemas.microsoft.com/office/drawing/2014/main" id="{4A4FF76B-E07B-4A76-BCEF-141A4029AB98}"/>
                </a:ext>
              </a:extLst>
            </p:cNvPr>
            <p:cNvSpPr txBox="1"/>
            <p:nvPr/>
          </p:nvSpPr>
          <p:spPr>
            <a:xfrm>
              <a:off x="6705308" y="4404566"/>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100</a:t>
              </a:r>
            </a:p>
          </p:txBody>
        </p:sp>
        <p:sp>
          <p:nvSpPr>
            <p:cNvPr id="144" name="TextBox 143">
              <a:extLst>
                <a:ext uri="{FF2B5EF4-FFF2-40B4-BE49-F238E27FC236}">
                  <a16:creationId xmlns:a16="http://schemas.microsoft.com/office/drawing/2014/main" id="{3D4385BF-BB5F-4CB9-BBB8-34FCEDC587AB}"/>
                </a:ext>
              </a:extLst>
            </p:cNvPr>
            <p:cNvSpPr txBox="1"/>
            <p:nvPr/>
          </p:nvSpPr>
          <p:spPr>
            <a:xfrm>
              <a:off x="6705308" y="4614058"/>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75</a:t>
              </a:r>
            </a:p>
          </p:txBody>
        </p:sp>
        <p:sp>
          <p:nvSpPr>
            <p:cNvPr id="145" name="TextBox 144">
              <a:extLst>
                <a:ext uri="{FF2B5EF4-FFF2-40B4-BE49-F238E27FC236}">
                  <a16:creationId xmlns:a16="http://schemas.microsoft.com/office/drawing/2014/main" id="{839FE201-8BFD-424A-80B7-297B7F5394E1}"/>
                </a:ext>
              </a:extLst>
            </p:cNvPr>
            <p:cNvSpPr txBox="1"/>
            <p:nvPr/>
          </p:nvSpPr>
          <p:spPr>
            <a:xfrm>
              <a:off x="6705308" y="4798319"/>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50</a:t>
              </a:r>
            </a:p>
          </p:txBody>
        </p:sp>
        <p:sp>
          <p:nvSpPr>
            <p:cNvPr id="146" name="TextBox 145">
              <a:extLst>
                <a:ext uri="{FF2B5EF4-FFF2-40B4-BE49-F238E27FC236}">
                  <a16:creationId xmlns:a16="http://schemas.microsoft.com/office/drawing/2014/main" id="{8CCF1982-CB0E-4F69-9854-F984446B1AFA}"/>
                </a:ext>
              </a:extLst>
            </p:cNvPr>
            <p:cNvSpPr txBox="1"/>
            <p:nvPr/>
          </p:nvSpPr>
          <p:spPr>
            <a:xfrm>
              <a:off x="6705308" y="5007811"/>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25</a:t>
              </a:r>
            </a:p>
          </p:txBody>
        </p:sp>
        <p:sp>
          <p:nvSpPr>
            <p:cNvPr id="147" name="TextBox 146">
              <a:extLst>
                <a:ext uri="{FF2B5EF4-FFF2-40B4-BE49-F238E27FC236}">
                  <a16:creationId xmlns:a16="http://schemas.microsoft.com/office/drawing/2014/main" id="{B5275C79-714E-4048-92EB-26FA87421021}"/>
                </a:ext>
              </a:extLst>
            </p:cNvPr>
            <p:cNvSpPr txBox="1"/>
            <p:nvPr/>
          </p:nvSpPr>
          <p:spPr>
            <a:xfrm>
              <a:off x="6705308" y="5201986"/>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0</a:t>
              </a:r>
            </a:p>
          </p:txBody>
        </p:sp>
        <p:sp>
          <p:nvSpPr>
            <p:cNvPr id="148" name="TextBox 147">
              <a:extLst>
                <a:ext uri="{FF2B5EF4-FFF2-40B4-BE49-F238E27FC236}">
                  <a16:creationId xmlns:a16="http://schemas.microsoft.com/office/drawing/2014/main" id="{11072B76-1C5F-4B99-B3C2-A8CBFCF38E72}"/>
                </a:ext>
              </a:extLst>
            </p:cNvPr>
            <p:cNvSpPr txBox="1"/>
            <p:nvPr/>
          </p:nvSpPr>
          <p:spPr>
            <a:xfrm>
              <a:off x="6705308" y="5412409"/>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-25</a:t>
              </a:r>
            </a:p>
          </p:txBody>
        </p:sp>
        <p:sp>
          <p:nvSpPr>
            <p:cNvPr id="149" name="TextBox 148">
              <a:extLst>
                <a:ext uri="{FF2B5EF4-FFF2-40B4-BE49-F238E27FC236}">
                  <a16:creationId xmlns:a16="http://schemas.microsoft.com/office/drawing/2014/main" id="{B911B4E8-81FC-43FA-94C2-048426243DE5}"/>
                </a:ext>
              </a:extLst>
            </p:cNvPr>
            <p:cNvSpPr txBox="1"/>
            <p:nvPr/>
          </p:nvSpPr>
          <p:spPr>
            <a:xfrm>
              <a:off x="6705308" y="5610819"/>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-50</a:t>
              </a:r>
            </a:p>
          </p:txBody>
        </p:sp>
        <p:sp>
          <p:nvSpPr>
            <p:cNvPr id="150" name="TextBox 149">
              <a:extLst>
                <a:ext uri="{FF2B5EF4-FFF2-40B4-BE49-F238E27FC236}">
                  <a16:creationId xmlns:a16="http://schemas.microsoft.com/office/drawing/2014/main" id="{B8D4728C-742A-4DF0-B43A-E88B016F3B44}"/>
                </a:ext>
              </a:extLst>
            </p:cNvPr>
            <p:cNvSpPr txBox="1"/>
            <p:nvPr/>
          </p:nvSpPr>
          <p:spPr>
            <a:xfrm>
              <a:off x="6705308" y="582749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-75</a:t>
              </a:r>
            </a:p>
          </p:txBody>
        </p:sp>
        <p:sp>
          <p:nvSpPr>
            <p:cNvPr id="151" name="TextBox 150">
              <a:extLst>
                <a:ext uri="{FF2B5EF4-FFF2-40B4-BE49-F238E27FC236}">
                  <a16:creationId xmlns:a16="http://schemas.microsoft.com/office/drawing/2014/main" id="{5182749E-045F-4B6C-A360-E7885132008A}"/>
                </a:ext>
              </a:extLst>
            </p:cNvPr>
            <p:cNvSpPr txBox="1"/>
            <p:nvPr/>
          </p:nvSpPr>
          <p:spPr>
            <a:xfrm>
              <a:off x="6705308" y="6019652"/>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-100</a:t>
              </a:r>
            </a:p>
          </p:txBody>
        </p:sp>
        <p:sp>
          <p:nvSpPr>
            <p:cNvPr id="161" name="TextBox 160">
              <a:extLst>
                <a:ext uri="{FF2B5EF4-FFF2-40B4-BE49-F238E27FC236}">
                  <a16:creationId xmlns:a16="http://schemas.microsoft.com/office/drawing/2014/main" id="{728E1CEF-774B-4D52-A3C9-9C15334CCAE3}"/>
                </a:ext>
              </a:extLst>
            </p:cNvPr>
            <p:cNvSpPr txBox="1"/>
            <p:nvPr/>
          </p:nvSpPr>
          <p:spPr>
            <a:xfrm>
              <a:off x="9087040"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100</a:t>
              </a:r>
            </a:p>
          </p:txBody>
        </p:sp>
        <p:sp>
          <p:nvSpPr>
            <p:cNvPr id="162" name="TextBox 161">
              <a:extLst>
                <a:ext uri="{FF2B5EF4-FFF2-40B4-BE49-F238E27FC236}">
                  <a16:creationId xmlns:a16="http://schemas.microsoft.com/office/drawing/2014/main" id="{B39AF73D-E7BC-4F2C-9EF7-BDE9A57153C7}"/>
                </a:ext>
              </a:extLst>
            </p:cNvPr>
            <p:cNvSpPr txBox="1"/>
            <p:nvPr/>
          </p:nvSpPr>
          <p:spPr>
            <a:xfrm>
              <a:off x="8777365"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75</a:t>
              </a:r>
            </a:p>
          </p:txBody>
        </p:sp>
        <p:sp>
          <p:nvSpPr>
            <p:cNvPr id="163" name="TextBox 162">
              <a:extLst>
                <a:ext uri="{FF2B5EF4-FFF2-40B4-BE49-F238E27FC236}">
                  <a16:creationId xmlns:a16="http://schemas.microsoft.com/office/drawing/2014/main" id="{B6C3B9E2-16E4-4A41-B215-6A3F4CAD80C5}"/>
                </a:ext>
              </a:extLst>
            </p:cNvPr>
            <p:cNvSpPr txBox="1"/>
            <p:nvPr/>
          </p:nvSpPr>
          <p:spPr>
            <a:xfrm>
              <a:off x="8510307"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50</a:t>
              </a:r>
            </a:p>
          </p:txBody>
        </p:sp>
        <p:sp>
          <p:nvSpPr>
            <p:cNvPr id="164" name="TextBox 163">
              <a:extLst>
                <a:ext uri="{FF2B5EF4-FFF2-40B4-BE49-F238E27FC236}">
                  <a16:creationId xmlns:a16="http://schemas.microsoft.com/office/drawing/2014/main" id="{34B056E2-0454-42D8-ADF7-B743E6FFA554}"/>
                </a:ext>
              </a:extLst>
            </p:cNvPr>
            <p:cNvSpPr txBox="1"/>
            <p:nvPr/>
          </p:nvSpPr>
          <p:spPr>
            <a:xfrm>
              <a:off x="8241631"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25</a:t>
              </a:r>
            </a:p>
          </p:txBody>
        </p:sp>
        <p:sp>
          <p:nvSpPr>
            <p:cNvPr id="165" name="TextBox 164">
              <a:extLst>
                <a:ext uri="{FF2B5EF4-FFF2-40B4-BE49-F238E27FC236}">
                  <a16:creationId xmlns:a16="http://schemas.microsoft.com/office/drawing/2014/main" id="{F8563874-A86A-456F-BB31-B8F8BF903D12}"/>
                </a:ext>
              </a:extLst>
            </p:cNvPr>
            <p:cNvSpPr txBox="1"/>
            <p:nvPr/>
          </p:nvSpPr>
          <p:spPr>
            <a:xfrm>
              <a:off x="7943679"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0</a:t>
              </a:r>
            </a:p>
          </p:txBody>
        </p:sp>
        <p:sp>
          <p:nvSpPr>
            <p:cNvPr id="166" name="TextBox 165">
              <a:extLst>
                <a:ext uri="{FF2B5EF4-FFF2-40B4-BE49-F238E27FC236}">
                  <a16:creationId xmlns:a16="http://schemas.microsoft.com/office/drawing/2014/main" id="{66CB6CC4-B712-4969-81D7-AA708F03723E}"/>
                </a:ext>
              </a:extLst>
            </p:cNvPr>
            <p:cNvSpPr txBox="1"/>
            <p:nvPr/>
          </p:nvSpPr>
          <p:spPr>
            <a:xfrm>
              <a:off x="7730370"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-25</a:t>
              </a:r>
            </a:p>
          </p:txBody>
        </p:sp>
        <p:sp>
          <p:nvSpPr>
            <p:cNvPr id="167" name="TextBox 166">
              <a:extLst>
                <a:ext uri="{FF2B5EF4-FFF2-40B4-BE49-F238E27FC236}">
                  <a16:creationId xmlns:a16="http://schemas.microsoft.com/office/drawing/2014/main" id="{C87F1A11-36DD-4A61-AA83-CB07D6E0E1A6}"/>
                </a:ext>
              </a:extLst>
            </p:cNvPr>
            <p:cNvSpPr txBox="1"/>
            <p:nvPr/>
          </p:nvSpPr>
          <p:spPr>
            <a:xfrm>
              <a:off x="7470820"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-50</a:t>
              </a:r>
            </a:p>
          </p:txBody>
        </p:sp>
        <p:sp>
          <p:nvSpPr>
            <p:cNvPr id="168" name="TextBox 167">
              <a:extLst>
                <a:ext uri="{FF2B5EF4-FFF2-40B4-BE49-F238E27FC236}">
                  <a16:creationId xmlns:a16="http://schemas.microsoft.com/office/drawing/2014/main" id="{E9B9358D-6556-4291-A9C1-4C30D1EAEDBC}"/>
                </a:ext>
              </a:extLst>
            </p:cNvPr>
            <p:cNvSpPr txBox="1"/>
            <p:nvPr/>
          </p:nvSpPr>
          <p:spPr>
            <a:xfrm>
              <a:off x="7201267"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-75</a:t>
              </a:r>
            </a:p>
          </p:txBody>
        </p:sp>
        <p:sp>
          <p:nvSpPr>
            <p:cNvPr id="169" name="TextBox 168">
              <a:extLst>
                <a:ext uri="{FF2B5EF4-FFF2-40B4-BE49-F238E27FC236}">
                  <a16:creationId xmlns:a16="http://schemas.microsoft.com/office/drawing/2014/main" id="{54327E3A-CC2E-4C47-8984-C9FF613B8B07}"/>
                </a:ext>
              </a:extLst>
            </p:cNvPr>
            <p:cNvSpPr txBox="1"/>
            <p:nvPr/>
          </p:nvSpPr>
          <p:spPr>
            <a:xfrm>
              <a:off x="6731228" y="6228364"/>
              <a:ext cx="699859"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-100</a:t>
              </a:r>
            </a:p>
          </p:txBody>
        </p:sp>
        <p:sp>
          <p:nvSpPr>
            <p:cNvPr id="122" name="Rectangle 121">
              <a:extLst>
                <a:ext uri="{FF2B5EF4-FFF2-40B4-BE49-F238E27FC236}">
                  <a16:creationId xmlns:a16="http://schemas.microsoft.com/office/drawing/2014/main" id="{5E709397-A473-43C7-AADA-096019EB78A1}"/>
                </a:ext>
              </a:extLst>
            </p:cNvPr>
            <p:cNvSpPr/>
            <p:nvPr/>
          </p:nvSpPr>
          <p:spPr>
            <a:xfrm>
              <a:off x="7201267" y="4469606"/>
              <a:ext cx="2223721" cy="173116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600">
                <a:solidFill>
                  <a:srgbClr val="FFFFFF"/>
                </a:solidFill>
                <a:latin typeface="Arial" panose="020B0604020202020204" pitchFamily="34" charset="0"/>
                <a:cs typeface="Arial" panose="020B0604020202020204" pitchFamily="34" charset="0"/>
              </a:endParaRPr>
            </a:p>
          </p:txBody>
        </p:sp>
        <p:grpSp>
          <p:nvGrpSpPr>
            <p:cNvPr id="132" name="Group 131">
              <a:extLst>
                <a:ext uri="{FF2B5EF4-FFF2-40B4-BE49-F238E27FC236}">
                  <a16:creationId xmlns:a16="http://schemas.microsoft.com/office/drawing/2014/main" id="{F8E234C0-561F-4F7D-976C-58E85EAA088C}"/>
                </a:ext>
              </a:extLst>
            </p:cNvPr>
            <p:cNvGrpSpPr/>
            <p:nvPr/>
          </p:nvGrpSpPr>
          <p:grpSpPr>
            <a:xfrm>
              <a:off x="7146131" y="4525412"/>
              <a:ext cx="47625" cy="1614374"/>
              <a:chOff x="7115175" y="4525412"/>
              <a:chExt cx="78581" cy="1614374"/>
            </a:xfrm>
          </p:grpSpPr>
          <p:cxnSp>
            <p:nvCxnSpPr>
              <p:cNvPr id="121" name="Straight Connector 120">
                <a:extLst>
                  <a:ext uri="{FF2B5EF4-FFF2-40B4-BE49-F238E27FC236}">
                    <a16:creationId xmlns:a16="http://schemas.microsoft.com/office/drawing/2014/main" id="{7F9B546A-8F1E-4E36-8017-4473E8F6A8FA}"/>
                  </a:ext>
                </a:extLst>
              </p:cNvPr>
              <p:cNvCxnSpPr>
                <a:cxnSpLocks/>
              </p:cNvCxnSpPr>
              <p:nvPr/>
            </p:nvCxnSpPr>
            <p:spPr>
              <a:xfrm>
                <a:off x="7115175" y="4525412"/>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1BDC1A-9EA4-48F0-8AC3-5EA490EC5487}"/>
                  </a:ext>
                </a:extLst>
              </p:cNvPr>
              <p:cNvCxnSpPr>
                <a:cxnSpLocks/>
              </p:cNvCxnSpPr>
              <p:nvPr/>
            </p:nvCxnSpPr>
            <p:spPr>
              <a:xfrm>
                <a:off x="7115175" y="4727209"/>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E4F6F77-833C-4E2B-A89C-DABB81928BE8}"/>
                  </a:ext>
                </a:extLst>
              </p:cNvPr>
              <p:cNvCxnSpPr>
                <a:cxnSpLocks/>
              </p:cNvCxnSpPr>
              <p:nvPr/>
            </p:nvCxnSpPr>
            <p:spPr>
              <a:xfrm>
                <a:off x="7115175" y="4929006"/>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DF071BF-41EB-4B1C-BC61-F178AC999177}"/>
                  </a:ext>
                </a:extLst>
              </p:cNvPr>
              <p:cNvCxnSpPr>
                <a:cxnSpLocks/>
              </p:cNvCxnSpPr>
              <p:nvPr/>
            </p:nvCxnSpPr>
            <p:spPr>
              <a:xfrm>
                <a:off x="7115175" y="5130803"/>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6B7D847-D848-44C8-9008-C05D35291729}"/>
                  </a:ext>
                </a:extLst>
              </p:cNvPr>
              <p:cNvCxnSpPr>
                <a:cxnSpLocks/>
              </p:cNvCxnSpPr>
              <p:nvPr/>
            </p:nvCxnSpPr>
            <p:spPr>
              <a:xfrm>
                <a:off x="7115175" y="5332600"/>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2E73FC0-E6EB-476B-A24A-FC731351A7ED}"/>
                  </a:ext>
                </a:extLst>
              </p:cNvPr>
              <p:cNvCxnSpPr>
                <a:cxnSpLocks/>
              </p:cNvCxnSpPr>
              <p:nvPr/>
            </p:nvCxnSpPr>
            <p:spPr>
              <a:xfrm>
                <a:off x="7115175" y="5534397"/>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19E74C9-A37D-4CA0-8602-1D2EE4608138}"/>
                  </a:ext>
                </a:extLst>
              </p:cNvPr>
              <p:cNvCxnSpPr>
                <a:cxnSpLocks/>
              </p:cNvCxnSpPr>
              <p:nvPr/>
            </p:nvCxnSpPr>
            <p:spPr>
              <a:xfrm>
                <a:off x="7115175" y="5736194"/>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4F06EB7-A756-4A4F-AE11-62659E89FDE2}"/>
                  </a:ext>
                </a:extLst>
              </p:cNvPr>
              <p:cNvCxnSpPr>
                <a:cxnSpLocks/>
              </p:cNvCxnSpPr>
              <p:nvPr/>
            </p:nvCxnSpPr>
            <p:spPr>
              <a:xfrm>
                <a:off x="7115175" y="5937991"/>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6EC88A2-B26D-4661-BFEC-565C0930E423}"/>
                  </a:ext>
                </a:extLst>
              </p:cNvPr>
              <p:cNvCxnSpPr>
                <a:cxnSpLocks/>
              </p:cNvCxnSpPr>
              <p:nvPr/>
            </p:nvCxnSpPr>
            <p:spPr>
              <a:xfrm>
                <a:off x="7115175" y="6139786"/>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CAF7DEEA-DA06-45BE-A5A9-49C099FFA248}"/>
                </a:ext>
              </a:extLst>
            </p:cNvPr>
            <p:cNvGrpSpPr/>
            <p:nvPr/>
          </p:nvGrpSpPr>
          <p:grpSpPr>
            <a:xfrm rot="16200000">
              <a:off x="8249840" y="5180088"/>
              <a:ext cx="47627" cy="2083592"/>
              <a:chOff x="7115175" y="4525412"/>
              <a:chExt cx="78581" cy="1614374"/>
            </a:xfrm>
          </p:grpSpPr>
          <p:cxnSp>
            <p:nvCxnSpPr>
              <p:cNvPr id="134" name="Straight Connector 133">
                <a:extLst>
                  <a:ext uri="{FF2B5EF4-FFF2-40B4-BE49-F238E27FC236}">
                    <a16:creationId xmlns:a16="http://schemas.microsoft.com/office/drawing/2014/main" id="{89432E9A-FD70-4699-B35F-A8C84E23D556}"/>
                  </a:ext>
                </a:extLst>
              </p:cNvPr>
              <p:cNvCxnSpPr>
                <a:cxnSpLocks/>
              </p:cNvCxnSpPr>
              <p:nvPr/>
            </p:nvCxnSpPr>
            <p:spPr>
              <a:xfrm>
                <a:off x="7115175" y="4525412"/>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D1A586F-8CEB-4CF7-8958-A185218AD364}"/>
                  </a:ext>
                </a:extLst>
              </p:cNvPr>
              <p:cNvCxnSpPr>
                <a:cxnSpLocks/>
              </p:cNvCxnSpPr>
              <p:nvPr/>
            </p:nvCxnSpPr>
            <p:spPr>
              <a:xfrm>
                <a:off x="7115175" y="4727209"/>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3E3D79B-2955-4C09-BCA3-D494B291F531}"/>
                  </a:ext>
                </a:extLst>
              </p:cNvPr>
              <p:cNvCxnSpPr>
                <a:cxnSpLocks/>
              </p:cNvCxnSpPr>
              <p:nvPr/>
            </p:nvCxnSpPr>
            <p:spPr>
              <a:xfrm>
                <a:off x="7115175" y="4929006"/>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FC26D0F-3DF7-46C5-A5A4-1DCDA7F4C4CB}"/>
                  </a:ext>
                </a:extLst>
              </p:cNvPr>
              <p:cNvCxnSpPr>
                <a:cxnSpLocks/>
              </p:cNvCxnSpPr>
              <p:nvPr/>
            </p:nvCxnSpPr>
            <p:spPr>
              <a:xfrm>
                <a:off x="7115175" y="5130803"/>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5DD622D-13DD-42CC-B69D-ACA532B8B57C}"/>
                  </a:ext>
                </a:extLst>
              </p:cNvPr>
              <p:cNvCxnSpPr>
                <a:cxnSpLocks/>
              </p:cNvCxnSpPr>
              <p:nvPr/>
            </p:nvCxnSpPr>
            <p:spPr>
              <a:xfrm>
                <a:off x="7115175" y="5332600"/>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7617F1-91BE-4B87-8529-F44FE38DCA78}"/>
                  </a:ext>
                </a:extLst>
              </p:cNvPr>
              <p:cNvCxnSpPr>
                <a:cxnSpLocks/>
              </p:cNvCxnSpPr>
              <p:nvPr/>
            </p:nvCxnSpPr>
            <p:spPr>
              <a:xfrm>
                <a:off x="7115175" y="5534397"/>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5C2980C-3ADB-45FC-A3C9-847BC69A3CE6}"/>
                  </a:ext>
                </a:extLst>
              </p:cNvPr>
              <p:cNvCxnSpPr>
                <a:cxnSpLocks/>
              </p:cNvCxnSpPr>
              <p:nvPr/>
            </p:nvCxnSpPr>
            <p:spPr>
              <a:xfrm>
                <a:off x="7115175" y="5736194"/>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E259100-9AA2-4D82-9C84-FB780A3633CF}"/>
                  </a:ext>
                </a:extLst>
              </p:cNvPr>
              <p:cNvCxnSpPr>
                <a:cxnSpLocks/>
              </p:cNvCxnSpPr>
              <p:nvPr/>
            </p:nvCxnSpPr>
            <p:spPr>
              <a:xfrm>
                <a:off x="7115175" y="5937991"/>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F08DE83-B0CB-45B0-AE23-8AA8665180AE}"/>
                  </a:ext>
                </a:extLst>
              </p:cNvPr>
              <p:cNvCxnSpPr>
                <a:cxnSpLocks/>
              </p:cNvCxnSpPr>
              <p:nvPr/>
            </p:nvCxnSpPr>
            <p:spPr>
              <a:xfrm>
                <a:off x="7115175" y="6139786"/>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7" name="Group 216">
            <a:extLst>
              <a:ext uri="{FF2B5EF4-FFF2-40B4-BE49-F238E27FC236}">
                <a16:creationId xmlns:a16="http://schemas.microsoft.com/office/drawing/2014/main" id="{3837E8CB-62EA-4CA0-B009-E9C7520EFCDC}"/>
              </a:ext>
            </a:extLst>
          </p:cNvPr>
          <p:cNvGrpSpPr/>
          <p:nvPr/>
        </p:nvGrpSpPr>
        <p:grpSpPr>
          <a:xfrm>
            <a:off x="2763452" y="4693901"/>
            <a:ext cx="2932656" cy="1449017"/>
            <a:chOff x="2763452" y="4693900"/>
            <a:chExt cx="2932656" cy="1449017"/>
          </a:xfrm>
        </p:grpSpPr>
        <p:cxnSp>
          <p:nvCxnSpPr>
            <p:cNvPr id="207" name="Straight Connector 206">
              <a:extLst>
                <a:ext uri="{FF2B5EF4-FFF2-40B4-BE49-F238E27FC236}">
                  <a16:creationId xmlns:a16="http://schemas.microsoft.com/office/drawing/2014/main" id="{7B576F97-DBCD-4819-AE19-24EBC8CC296B}"/>
                </a:ext>
              </a:extLst>
            </p:cNvPr>
            <p:cNvCxnSpPr>
              <a:cxnSpLocks/>
            </p:cNvCxnSpPr>
            <p:nvPr/>
          </p:nvCxnSpPr>
          <p:spPr>
            <a:xfrm>
              <a:off x="3069432" y="4693900"/>
              <a:ext cx="1253755" cy="178726"/>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32DF4AD-8764-4EB9-B793-6F7AAEE29665}"/>
                </a:ext>
              </a:extLst>
            </p:cNvPr>
            <p:cNvCxnSpPr>
              <a:cxnSpLocks/>
            </p:cNvCxnSpPr>
            <p:nvPr/>
          </p:nvCxnSpPr>
          <p:spPr>
            <a:xfrm flipV="1">
              <a:off x="2763452" y="4874333"/>
              <a:ext cx="1608270" cy="742454"/>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E2F5D57-A650-445A-9502-C52DE2B8C3B7}"/>
                </a:ext>
              </a:extLst>
            </p:cNvPr>
            <p:cNvCxnSpPr>
              <a:cxnSpLocks/>
            </p:cNvCxnSpPr>
            <p:nvPr/>
          </p:nvCxnSpPr>
          <p:spPr>
            <a:xfrm flipV="1">
              <a:off x="3650550" y="5775773"/>
              <a:ext cx="1863286" cy="367144"/>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5408FB1-BBE0-4787-8F4F-A19F13F63E09}"/>
                </a:ext>
              </a:extLst>
            </p:cNvPr>
            <p:cNvCxnSpPr>
              <a:cxnSpLocks/>
            </p:cNvCxnSpPr>
            <p:nvPr/>
          </p:nvCxnSpPr>
          <p:spPr>
            <a:xfrm>
              <a:off x="4353407" y="4870817"/>
              <a:ext cx="1162347" cy="813237"/>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A4C2F00-108F-4870-9BFE-111426B8D94C}"/>
                </a:ext>
              </a:extLst>
            </p:cNvPr>
            <p:cNvCxnSpPr>
              <a:cxnSpLocks/>
            </p:cNvCxnSpPr>
            <p:nvPr/>
          </p:nvCxnSpPr>
          <p:spPr>
            <a:xfrm flipH="1">
              <a:off x="5551652" y="4791986"/>
              <a:ext cx="144456" cy="866721"/>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D608F01-195B-453A-A158-E42F88690077}"/>
              </a:ext>
            </a:extLst>
          </p:cNvPr>
          <p:cNvGrpSpPr/>
          <p:nvPr/>
        </p:nvGrpSpPr>
        <p:grpSpPr>
          <a:xfrm>
            <a:off x="2636193" y="4578673"/>
            <a:ext cx="3157309" cy="1644563"/>
            <a:chOff x="2636192" y="4578672"/>
            <a:chExt cx="3157309" cy="1644563"/>
          </a:xfrm>
        </p:grpSpPr>
        <p:grpSp>
          <p:nvGrpSpPr>
            <p:cNvPr id="179" name="Group 178">
              <a:extLst>
                <a:ext uri="{FF2B5EF4-FFF2-40B4-BE49-F238E27FC236}">
                  <a16:creationId xmlns:a16="http://schemas.microsoft.com/office/drawing/2014/main" id="{2D9E293F-A98F-4E83-80C2-ADCBDA247A47}"/>
                </a:ext>
              </a:extLst>
            </p:cNvPr>
            <p:cNvGrpSpPr/>
            <p:nvPr/>
          </p:nvGrpSpPr>
          <p:grpSpPr>
            <a:xfrm>
              <a:off x="2848500" y="4578672"/>
              <a:ext cx="225694" cy="225694"/>
              <a:chOff x="3052685" y="4558321"/>
              <a:chExt cx="185738" cy="185738"/>
            </a:xfrm>
          </p:grpSpPr>
          <p:sp>
            <p:nvSpPr>
              <p:cNvPr id="173" name="Oval 172">
                <a:extLst>
                  <a:ext uri="{FF2B5EF4-FFF2-40B4-BE49-F238E27FC236}">
                    <a16:creationId xmlns:a16="http://schemas.microsoft.com/office/drawing/2014/main" id="{9C4C7F7A-6E20-40DE-8B44-36A05C511BFC}"/>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76" name="Graphic 174">
                <a:extLst>
                  <a:ext uri="{FF2B5EF4-FFF2-40B4-BE49-F238E27FC236}">
                    <a16:creationId xmlns:a16="http://schemas.microsoft.com/office/drawing/2014/main" id="{EEE51A57-3945-4BCB-BE56-7C81BB3C3DB1}"/>
                  </a:ext>
                </a:extLst>
              </p:cNvPr>
              <p:cNvGrpSpPr/>
              <p:nvPr/>
            </p:nvGrpSpPr>
            <p:grpSpPr>
              <a:xfrm>
                <a:off x="3097862" y="4594142"/>
                <a:ext cx="95384" cy="114096"/>
                <a:chOff x="3102469" y="4591497"/>
                <a:chExt cx="95384" cy="114096"/>
              </a:xfrm>
              <a:solidFill>
                <a:srgbClr val="FFC845"/>
              </a:solidFill>
            </p:grpSpPr>
            <p:sp>
              <p:nvSpPr>
                <p:cNvPr id="177" name="Freeform: Shape 176">
                  <a:extLst>
                    <a:ext uri="{FF2B5EF4-FFF2-40B4-BE49-F238E27FC236}">
                      <a16:creationId xmlns:a16="http://schemas.microsoft.com/office/drawing/2014/main" id="{3030C7E7-08CE-4216-94BA-073EE0389240}"/>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78" name="Freeform: Shape 177">
                  <a:extLst>
                    <a:ext uri="{FF2B5EF4-FFF2-40B4-BE49-F238E27FC236}">
                      <a16:creationId xmlns:a16="http://schemas.microsoft.com/office/drawing/2014/main" id="{553C5990-DA3E-4399-BF11-D6D6F3F2E59D}"/>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180" name="Group 179">
              <a:extLst>
                <a:ext uri="{FF2B5EF4-FFF2-40B4-BE49-F238E27FC236}">
                  <a16:creationId xmlns:a16="http://schemas.microsoft.com/office/drawing/2014/main" id="{2FA87B7D-FBD1-48F9-9C2C-B37599202F20}"/>
                </a:ext>
              </a:extLst>
            </p:cNvPr>
            <p:cNvGrpSpPr/>
            <p:nvPr/>
          </p:nvGrpSpPr>
          <p:grpSpPr>
            <a:xfrm>
              <a:off x="2636192" y="5490018"/>
              <a:ext cx="225694" cy="225694"/>
              <a:chOff x="3052685" y="4558321"/>
              <a:chExt cx="185738" cy="185738"/>
            </a:xfrm>
          </p:grpSpPr>
          <p:sp>
            <p:nvSpPr>
              <p:cNvPr id="181" name="Oval 180">
                <a:extLst>
                  <a:ext uri="{FF2B5EF4-FFF2-40B4-BE49-F238E27FC236}">
                    <a16:creationId xmlns:a16="http://schemas.microsoft.com/office/drawing/2014/main" id="{5E597785-840A-4954-80DB-E580267FF4C5}"/>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82" name="Graphic 174">
                <a:extLst>
                  <a:ext uri="{FF2B5EF4-FFF2-40B4-BE49-F238E27FC236}">
                    <a16:creationId xmlns:a16="http://schemas.microsoft.com/office/drawing/2014/main" id="{F692608F-2B5C-4B76-946F-FF517BDCD1A8}"/>
                  </a:ext>
                </a:extLst>
              </p:cNvPr>
              <p:cNvGrpSpPr/>
              <p:nvPr/>
            </p:nvGrpSpPr>
            <p:grpSpPr>
              <a:xfrm>
                <a:off x="3097862" y="4594142"/>
                <a:ext cx="95384" cy="114096"/>
                <a:chOff x="3102469" y="4591497"/>
                <a:chExt cx="95384" cy="114096"/>
              </a:xfrm>
              <a:solidFill>
                <a:srgbClr val="FFC845"/>
              </a:solidFill>
            </p:grpSpPr>
            <p:sp>
              <p:nvSpPr>
                <p:cNvPr id="183" name="Freeform: Shape 182">
                  <a:extLst>
                    <a:ext uri="{FF2B5EF4-FFF2-40B4-BE49-F238E27FC236}">
                      <a16:creationId xmlns:a16="http://schemas.microsoft.com/office/drawing/2014/main" id="{C33AD81E-3FC8-4DAD-8578-34D518844E16}"/>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84" name="Freeform: Shape 183">
                  <a:extLst>
                    <a:ext uri="{FF2B5EF4-FFF2-40B4-BE49-F238E27FC236}">
                      <a16:creationId xmlns:a16="http://schemas.microsoft.com/office/drawing/2014/main" id="{45589134-15C9-43F1-9FE2-E63AF72AE239}"/>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185" name="Group 184">
              <a:extLst>
                <a:ext uri="{FF2B5EF4-FFF2-40B4-BE49-F238E27FC236}">
                  <a16:creationId xmlns:a16="http://schemas.microsoft.com/office/drawing/2014/main" id="{9E92F723-8A6C-4CB1-B66D-A52CF83EBE0D}"/>
                </a:ext>
              </a:extLst>
            </p:cNvPr>
            <p:cNvGrpSpPr/>
            <p:nvPr/>
          </p:nvGrpSpPr>
          <p:grpSpPr>
            <a:xfrm>
              <a:off x="4243832" y="4760097"/>
              <a:ext cx="225694" cy="225694"/>
              <a:chOff x="3052685" y="4558321"/>
              <a:chExt cx="185738" cy="185738"/>
            </a:xfrm>
          </p:grpSpPr>
          <p:sp>
            <p:nvSpPr>
              <p:cNvPr id="186" name="Oval 185">
                <a:extLst>
                  <a:ext uri="{FF2B5EF4-FFF2-40B4-BE49-F238E27FC236}">
                    <a16:creationId xmlns:a16="http://schemas.microsoft.com/office/drawing/2014/main" id="{CDE46B83-ED27-45AD-98E3-331B8D1CC793}"/>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87" name="Graphic 174">
                <a:extLst>
                  <a:ext uri="{FF2B5EF4-FFF2-40B4-BE49-F238E27FC236}">
                    <a16:creationId xmlns:a16="http://schemas.microsoft.com/office/drawing/2014/main" id="{6EC3012B-4BA4-409F-B797-A5590A8E546C}"/>
                  </a:ext>
                </a:extLst>
              </p:cNvPr>
              <p:cNvGrpSpPr/>
              <p:nvPr/>
            </p:nvGrpSpPr>
            <p:grpSpPr>
              <a:xfrm>
                <a:off x="3097862" y="4594142"/>
                <a:ext cx="95384" cy="114096"/>
                <a:chOff x="3102469" y="4591497"/>
                <a:chExt cx="95384" cy="114096"/>
              </a:xfrm>
              <a:solidFill>
                <a:srgbClr val="FFC845"/>
              </a:solidFill>
            </p:grpSpPr>
            <p:sp>
              <p:nvSpPr>
                <p:cNvPr id="188" name="Freeform: Shape 187">
                  <a:extLst>
                    <a:ext uri="{FF2B5EF4-FFF2-40B4-BE49-F238E27FC236}">
                      <a16:creationId xmlns:a16="http://schemas.microsoft.com/office/drawing/2014/main" id="{24DF34E2-C888-4825-BD6C-9A2B422B28EB}"/>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89" name="Freeform: Shape 188">
                  <a:extLst>
                    <a:ext uri="{FF2B5EF4-FFF2-40B4-BE49-F238E27FC236}">
                      <a16:creationId xmlns:a16="http://schemas.microsoft.com/office/drawing/2014/main" id="{070810E0-D1E1-4BB8-A9FE-9A889285DA54}"/>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190" name="Group 189">
              <a:extLst>
                <a:ext uri="{FF2B5EF4-FFF2-40B4-BE49-F238E27FC236}">
                  <a16:creationId xmlns:a16="http://schemas.microsoft.com/office/drawing/2014/main" id="{819B6AB3-AD45-458E-8EC9-1EED05987D32}"/>
                </a:ext>
              </a:extLst>
            </p:cNvPr>
            <p:cNvGrpSpPr/>
            <p:nvPr/>
          </p:nvGrpSpPr>
          <p:grpSpPr>
            <a:xfrm>
              <a:off x="5567807" y="4680077"/>
              <a:ext cx="225694" cy="225694"/>
              <a:chOff x="3052685" y="4558321"/>
              <a:chExt cx="185738" cy="185738"/>
            </a:xfrm>
          </p:grpSpPr>
          <p:sp>
            <p:nvSpPr>
              <p:cNvPr id="191" name="Oval 190">
                <a:extLst>
                  <a:ext uri="{FF2B5EF4-FFF2-40B4-BE49-F238E27FC236}">
                    <a16:creationId xmlns:a16="http://schemas.microsoft.com/office/drawing/2014/main" id="{13E7C488-0B84-49A6-BF62-AE061B34157F}"/>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92" name="Graphic 174">
                <a:extLst>
                  <a:ext uri="{FF2B5EF4-FFF2-40B4-BE49-F238E27FC236}">
                    <a16:creationId xmlns:a16="http://schemas.microsoft.com/office/drawing/2014/main" id="{3D8B1756-324F-4F34-AFDA-EC98EA17A076}"/>
                  </a:ext>
                </a:extLst>
              </p:cNvPr>
              <p:cNvGrpSpPr/>
              <p:nvPr/>
            </p:nvGrpSpPr>
            <p:grpSpPr>
              <a:xfrm>
                <a:off x="3097862" y="4594142"/>
                <a:ext cx="95384" cy="114096"/>
                <a:chOff x="3102469" y="4591497"/>
                <a:chExt cx="95384" cy="114096"/>
              </a:xfrm>
              <a:solidFill>
                <a:srgbClr val="FFC845"/>
              </a:solidFill>
            </p:grpSpPr>
            <p:sp>
              <p:nvSpPr>
                <p:cNvPr id="193" name="Freeform: Shape 192">
                  <a:extLst>
                    <a:ext uri="{FF2B5EF4-FFF2-40B4-BE49-F238E27FC236}">
                      <a16:creationId xmlns:a16="http://schemas.microsoft.com/office/drawing/2014/main" id="{BDCB2157-22A5-4F77-8790-8A24D6BD1A6C}"/>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94" name="Freeform: Shape 193">
                  <a:extLst>
                    <a:ext uri="{FF2B5EF4-FFF2-40B4-BE49-F238E27FC236}">
                      <a16:creationId xmlns:a16="http://schemas.microsoft.com/office/drawing/2014/main" id="{D283FB3F-74EA-44F9-8A2B-06859D0EDAF1}"/>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195" name="Group 194">
              <a:extLst>
                <a:ext uri="{FF2B5EF4-FFF2-40B4-BE49-F238E27FC236}">
                  <a16:creationId xmlns:a16="http://schemas.microsoft.com/office/drawing/2014/main" id="{DD9E2A87-D88A-4264-B89E-19B286D4949F}"/>
                </a:ext>
              </a:extLst>
            </p:cNvPr>
            <p:cNvGrpSpPr/>
            <p:nvPr/>
          </p:nvGrpSpPr>
          <p:grpSpPr>
            <a:xfrm>
              <a:off x="5401120" y="5598405"/>
              <a:ext cx="225694" cy="225694"/>
              <a:chOff x="3052685" y="4558321"/>
              <a:chExt cx="185738" cy="185738"/>
            </a:xfrm>
          </p:grpSpPr>
          <p:sp>
            <p:nvSpPr>
              <p:cNvPr id="196" name="Oval 195">
                <a:extLst>
                  <a:ext uri="{FF2B5EF4-FFF2-40B4-BE49-F238E27FC236}">
                    <a16:creationId xmlns:a16="http://schemas.microsoft.com/office/drawing/2014/main" id="{F5009A4F-1907-4ACA-89FA-82B43A7B18DA}"/>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97" name="Graphic 174">
                <a:extLst>
                  <a:ext uri="{FF2B5EF4-FFF2-40B4-BE49-F238E27FC236}">
                    <a16:creationId xmlns:a16="http://schemas.microsoft.com/office/drawing/2014/main" id="{0A668D3D-E4DA-4989-AACF-DF7A81E88076}"/>
                  </a:ext>
                </a:extLst>
              </p:cNvPr>
              <p:cNvGrpSpPr/>
              <p:nvPr/>
            </p:nvGrpSpPr>
            <p:grpSpPr>
              <a:xfrm>
                <a:off x="3097862" y="4594142"/>
                <a:ext cx="95384" cy="114096"/>
                <a:chOff x="3102469" y="4591497"/>
                <a:chExt cx="95384" cy="114096"/>
              </a:xfrm>
              <a:solidFill>
                <a:srgbClr val="FFC845"/>
              </a:solidFill>
            </p:grpSpPr>
            <p:sp>
              <p:nvSpPr>
                <p:cNvPr id="198" name="Freeform: Shape 197">
                  <a:extLst>
                    <a:ext uri="{FF2B5EF4-FFF2-40B4-BE49-F238E27FC236}">
                      <a16:creationId xmlns:a16="http://schemas.microsoft.com/office/drawing/2014/main" id="{DF31D10E-A8C5-422F-A376-08A70FFEC4A7}"/>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99" name="Freeform: Shape 198">
                  <a:extLst>
                    <a:ext uri="{FF2B5EF4-FFF2-40B4-BE49-F238E27FC236}">
                      <a16:creationId xmlns:a16="http://schemas.microsoft.com/office/drawing/2014/main" id="{A9D17E79-DC91-4CA9-9AFC-465BDC81A1BB}"/>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200" name="Group 199">
              <a:extLst>
                <a:ext uri="{FF2B5EF4-FFF2-40B4-BE49-F238E27FC236}">
                  <a16:creationId xmlns:a16="http://schemas.microsoft.com/office/drawing/2014/main" id="{EC94EC21-29B7-4E05-8C1A-02BDEE5F2024}"/>
                </a:ext>
              </a:extLst>
            </p:cNvPr>
            <p:cNvGrpSpPr/>
            <p:nvPr/>
          </p:nvGrpSpPr>
          <p:grpSpPr>
            <a:xfrm>
              <a:off x="3552776" y="5997541"/>
              <a:ext cx="225694" cy="225694"/>
              <a:chOff x="3052685" y="4558321"/>
              <a:chExt cx="185738" cy="185738"/>
            </a:xfrm>
          </p:grpSpPr>
          <p:sp>
            <p:nvSpPr>
              <p:cNvPr id="201" name="Oval 200">
                <a:extLst>
                  <a:ext uri="{FF2B5EF4-FFF2-40B4-BE49-F238E27FC236}">
                    <a16:creationId xmlns:a16="http://schemas.microsoft.com/office/drawing/2014/main" id="{7FD8D6DC-3AC6-42C7-A276-F74B9FE0E3A5}"/>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202" name="Graphic 174">
                <a:extLst>
                  <a:ext uri="{FF2B5EF4-FFF2-40B4-BE49-F238E27FC236}">
                    <a16:creationId xmlns:a16="http://schemas.microsoft.com/office/drawing/2014/main" id="{20B158C7-C771-4680-A296-57053796286F}"/>
                  </a:ext>
                </a:extLst>
              </p:cNvPr>
              <p:cNvGrpSpPr/>
              <p:nvPr/>
            </p:nvGrpSpPr>
            <p:grpSpPr>
              <a:xfrm>
                <a:off x="3097862" y="4594142"/>
                <a:ext cx="95384" cy="114096"/>
                <a:chOff x="3102469" y="4591497"/>
                <a:chExt cx="95384" cy="114096"/>
              </a:xfrm>
              <a:solidFill>
                <a:srgbClr val="FFC845"/>
              </a:solidFill>
            </p:grpSpPr>
            <p:sp>
              <p:nvSpPr>
                <p:cNvPr id="203" name="Freeform: Shape 202">
                  <a:extLst>
                    <a:ext uri="{FF2B5EF4-FFF2-40B4-BE49-F238E27FC236}">
                      <a16:creationId xmlns:a16="http://schemas.microsoft.com/office/drawing/2014/main" id="{99AB8F7D-C0E7-4A21-970A-B172EE819EA3}"/>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204" name="Freeform: Shape 203">
                  <a:extLst>
                    <a:ext uri="{FF2B5EF4-FFF2-40B4-BE49-F238E27FC236}">
                      <a16:creationId xmlns:a16="http://schemas.microsoft.com/office/drawing/2014/main" id="{A8187934-E5FE-4C0D-A45C-9407D7410A20}"/>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sp>
        <p:nvSpPr>
          <p:cNvPr id="218" name="TextBox 217">
            <a:extLst>
              <a:ext uri="{FF2B5EF4-FFF2-40B4-BE49-F238E27FC236}">
                <a16:creationId xmlns:a16="http://schemas.microsoft.com/office/drawing/2014/main" id="{F1BC739E-BE7C-46B7-9690-9CEC08D3D247}"/>
              </a:ext>
            </a:extLst>
          </p:cNvPr>
          <p:cNvSpPr txBox="1"/>
          <p:nvPr/>
        </p:nvSpPr>
        <p:spPr>
          <a:xfrm rot="497746">
            <a:off x="3239234" y="4724740"/>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AverageSim:0.85</a:t>
            </a:r>
            <a:endParaRPr lang="en-US" sz="700" b="1" i="1" dirty="0">
              <a:solidFill>
                <a:srgbClr val="BA182E"/>
              </a:solidFill>
              <a:latin typeface="Arial" panose="020B0604020202020204" pitchFamily="34" charset="0"/>
              <a:cs typeface="Arial" panose="020B0604020202020204" pitchFamily="34" charset="0"/>
            </a:endParaRPr>
          </a:p>
        </p:txBody>
      </p:sp>
      <p:sp>
        <p:nvSpPr>
          <p:cNvPr id="220" name="TextBox 219">
            <a:extLst>
              <a:ext uri="{FF2B5EF4-FFF2-40B4-BE49-F238E27FC236}">
                <a16:creationId xmlns:a16="http://schemas.microsoft.com/office/drawing/2014/main" id="{06987625-1DF6-42E1-BA5F-E3AF28177D0C}"/>
              </a:ext>
            </a:extLst>
          </p:cNvPr>
          <p:cNvSpPr txBox="1"/>
          <p:nvPr/>
        </p:nvSpPr>
        <p:spPr>
          <a:xfrm rot="20234240">
            <a:off x="3124720" y="5200245"/>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AverageSim:0.92</a:t>
            </a:r>
            <a:endParaRPr lang="en-US" sz="700" b="1" i="1" dirty="0">
              <a:solidFill>
                <a:srgbClr val="BA182E"/>
              </a:solidFill>
              <a:latin typeface="Arial" panose="020B0604020202020204" pitchFamily="34" charset="0"/>
              <a:cs typeface="Arial" panose="020B0604020202020204" pitchFamily="34" charset="0"/>
            </a:endParaRPr>
          </a:p>
        </p:txBody>
      </p:sp>
      <p:sp>
        <p:nvSpPr>
          <p:cNvPr id="221" name="TextBox 220">
            <a:extLst>
              <a:ext uri="{FF2B5EF4-FFF2-40B4-BE49-F238E27FC236}">
                <a16:creationId xmlns:a16="http://schemas.microsoft.com/office/drawing/2014/main" id="{2CDD0DBD-8471-47CF-9625-3F382A1D64F0}"/>
              </a:ext>
            </a:extLst>
          </p:cNvPr>
          <p:cNvSpPr txBox="1"/>
          <p:nvPr/>
        </p:nvSpPr>
        <p:spPr>
          <a:xfrm rot="1939905">
            <a:off x="4480748" y="5212202"/>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AverageSim:0.79</a:t>
            </a:r>
            <a:endParaRPr lang="en-US" sz="700" b="1" i="1" dirty="0">
              <a:solidFill>
                <a:srgbClr val="BA182E"/>
              </a:solidFill>
              <a:latin typeface="Arial" panose="020B0604020202020204" pitchFamily="34" charset="0"/>
              <a:cs typeface="Arial" panose="020B0604020202020204" pitchFamily="34" charset="0"/>
            </a:endParaRPr>
          </a:p>
        </p:txBody>
      </p:sp>
      <p:sp>
        <p:nvSpPr>
          <p:cNvPr id="222" name="TextBox 221">
            <a:extLst>
              <a:ext uri="{FF2B5EF4-FFF2-40B4-BE49-F238E27FC236}">
                <a16:creationId xmlns:a16="http://schemas.microsoft.com/office/drawing/2014/main" id="{CA124AFA-A38E-4CAF-8966-0FBC89D6F34A}"/>
              </a:ext>
            </a:extLst>
          </p:cNvPr>
          <p:cNvSpPr txBox="1"/>
          <p:nvPr/>
        </p:nvSpPr>
        <p:spPr>
          <a:xfrm rot="302491">
            <a:off x="5186186" y="5199193"/>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AverageSim:0.56</a:t>
            </a:r>
            <a:endParaRPr lang="en-US" sz="700" b="1" i="1" dirty="0">
              <a:solidFill>
                <a:srgbClr val="BA182E"/>
              </a:solidFill>
              <a:latin typeface="Arial" panose="020B0604020202020204" pitchFamily="34" charset="0"/>
              <a:cs typeface="Arial" panose="020B0604020202020204" pitchFamily="34" charset="0"/>
            </a:endParaRPr>
          </a:p>
        </p:txBody>
      </p:sp>
      <p:sp>
        <p:nvSpPr>
          <p:cNvPr id="223" name="TextBox 222">
            <a:extLst>
              <a:ext uri="{FF2B5EF4-FFF2-40B4-BE49-F238E27FC236}">
                <a16:creationId xmlns:a16="http://schemas.microsoft.com/office/drawing/2014/main" id="{75111548-BD44-418C-8D3F-4169F87435C3}"/>
              </a:ext>
            </a:extLst>
          </p:cNvPr>
          <p:cNvSpPr txBox="1"/>
          <p:nvPr/>
        </p:nvSpPr>
        <p:spPr>
          <a:xfrm rot="20939151">
            <a:off x="4246522" y="5886114"/>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AverageSim:0.43</a:t>
            </a:r>
            <a:endParaRPr lang="en-US" sz="700" b="1" i="1" dirty="0">
              <a:solidFill>
                <a:srgbClr val="BA18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285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960C-54A1-4C9C-8F60-B5D6678F68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C833D9-8292-4169-A999-BCCC185FBAA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760D5F8-CA21-4C5B-BF99-BDD37061488E}"/>
              </a:ext>
            </a:extLst>
          </p:cNvPr>
          <p:cNvSpPr>
            <a:spLocks noGrp="1"/>
          </p:cNvSpPr>
          <p:nvPr>
            <p:ph type="sldNum" sz="quarter" idx="12"/>
          </p:nvPr>
        </p:nvSpPr>
        <p:spPr>
          <a:xfrm>
            <a:off x="9900459" y="6459786"/>
            <a:ext cx="131202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9pPr>
          </a:lstStyle>
          <a:p>
            <a:pPr defTabSz="609630"/>
            <a:fld id="{00000000-1234-1234-1234-123412341234}" type="slidenum">
              <a:rPr lang="en-US"/>
              <a:pPr defTabSz="609630"/>
              <a:t>9</a:t>
            </a:fld>
            <a:endParaRPr lang="en-US"/>
          </a:p>
        </p:txBody>
      </p:sp>
      <p:pic>
        <p:nvPicPr>
          <p:cNvPr id="5" name="Picture 7">
            <a:extLst>
              <a:ext uri="{FF2B5EF4-FFF2-40B4-BE49-F238E27FC236}">
                <a16:creationId xmlns:a16="http://schemas.microsoft.com/office/drawing/2014/main" id="{8AC489E3-6A9B-4EE2-84A6-A2F4AC96A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492" y="86162"/>
            <a:ext cx="5512752" cy="6685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6" name="Picture 1">
            <a:extLst>
              <a:ext uri="{FF2B5EF4-FFF2-40B4-BE49-F238E27FC236}">
                <a16:creationId xmlns:a16="http://schemas.microsoft.com/office/drawing/2014/main" id="{082E2E7D-9B04-417E-B523-FE3A17DC1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1" y="86162"/>
            <a:ext cx="5113747" cy="6685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D334D6F-4E71-495A-BDE7-1705D2DB297C}"/>
              </a:ext>
            </a:extLst>
          </p:cNvPr>
          <p:cNvSpPr/>
          <p:nvPr/>
        </p:nvSpPr>
        <p:spPr>
          <a:xfrm>
            <a:off x="343544" y="0"/>
            <a:ext cx="11477897" cy="685800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pic>
        <p:nvPicPr>
          <p:cNvPr id="7" name="Picture 11">
            <a:extLst>
              <a:ext uri="{FF2B5EF4-FFF2-40B4-BE49-F238E27FC236}">
                <a16:creationId xmlns:a16="http://schemas.microsoft.com/office/drawing/2014/main" id="{B2178A65-AE1F-4BB6-ACCD-D42198F981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6" y="3021728"/>
            <a:ext cx="12125798" cy="189465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68C307D-A614-41E6-B347-ABEB1F10B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602522"/>
            <a:ext cx="12125799" cy="44208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CA499C6-7083-497F-9284-F55EE1DFA8EC}"/>
              </a:ext>
            </a:extLst>
          </p:cNvPr>
          <p:cNvSpPr/>
          <p:nvPr/>
        </p:nvSpPr>
        <p:spPr>
          <a:xfrm>
            <a:off x="2514600" y="1467853"/>
            <a:ext cx="880473" cy="5879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3200">
              <a:solidFill>
                <a:srgbClr val="000000"/>
              </a:solidFill>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DFF011C8-DC5D-465A-81F6-3EE7B15A6A26}"/>
              </a:ext>
            </a:extLst>
          </p:cNvPr>
          <p:cNvCxnSpPr>
            <a:cxnSpLocks/>
            <a:stCxn id="10" idx="0"/>
            <a:endCxn id="19" idx="1"/>
          </p:cNvCxnSpPr>
          <p:nvPr/>
        </p:nvCxnSpPr>
        <p:spPr>
          <a:xfrm flipV="1">
            <a:off x="2954837" y="690653"/>
            <a:ext cx="1244185" cy="77720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6E29155-5A44-4659-A5F3-7B63B6CC71F2}"/>
              </a:ext>
            </a:extLst>
          </p:cNvPr>
          <p:cNvSpPr txBox="1"/>
          <p:nvPr/>
        </p:nvSpPr>
        <p:spPr>
          <a:xfrm>
            <a:off x="4199022" y="459820"/>
            <a:ext cx="1443790" cy="461665"/>
          </a:xfrm>
          <a:prstGeom prst="rect">
            <a:avLst/>
          </a:prstGeom>
          <a:noFill/>
        </p:spPr>
        <p:txBody>
          <a:bodyPr wrap="square" rtlCol="0">
            <a:spAutoFit/>
          </a:bodyPr>
          <a:lstStyle/>
          <a:p>
            <a:pPr defTabSz="609630"/>
            <a:r>
              <a:rPr lang="en-US" sz="2400" b="1">
                <a:solidFill>
                  <a:srgbClr val="FF0000"/>
                </a:solidFill>
                <a:latin typeface="Times New Roman" panose="02020603050405020304" pitchFamily="18" charset="0"/>
                <a:cs typeface="Times New Roman" panose="02020603050405020304" pitchFamily="18" charset="0"/>
              </a:rPr>
              <a:t>HCC 111</a:t>
            </a:r>
          </a:p>
        </p:txBody>
      </p:sp>
      <p:sp>
        <p:nvSpPr>
          <p:cNvPr id="20" name="Rectangle 19">
            <a:extLst>
              <a:ext uri="{FF2B5EF4-FFF2-40B4-BE49-F238E27FC236}">
                <a16:creationId xmlns:a16="http://schemas.microsoft.com/office/drawing/2014/main" id="{2117C907-4D71-46B9-80E9-12487DCEA7B3}"/>
              </a:ext>
            </a:extLst>
          </p:cNvPr>
          <p:cNvSpPr/>
          <p:nvPr/>
        </p:nvSpPr>
        <p:spPr>
          <a:xfrm>
            <a:off x="4295275" y="4247148"/>
            <a:ext cx="915772" cy="3850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3200">
              <a:solidFill>
                <a:srgbClr val="000000"/>
              </a:solidFill>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F6D39E07-F2BC-426E-86D1-59B0A23FC79F}"/>
              </a:ext>
            </a:extLst>
          </p:cNvPr>
          <p:cNvCxnSpPr>
            <a:cxnSpLocks/>
            <a:stCxn id="20" idx="2"/>
            <a:endCxn id="22" idx="1"/>
          </p:cNvCxnSpPr>
          <p:nvPr/>
        </p:nvCxnSpPr>
        <p:spPr>
          <a:xfrm>
            <a:off x="4753161" y="4632159"/>
            <a:ext cx="2641917" cy="1108323"/>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EBC8A04-DB92-4D3F-BCC5-6EB25E51F361}"/>
              </a:ext>
            </a:extLst>
          </p:cNvPr>
          <p:cNvSpPr txBox="1"/>
          <p:nvPr/>
        </p:nvSpPr>
        <p:spPr>
          <a:xfrm>
            <a:off x="7395078" y="5509649"/>
            <a:ext cx="1443790" cy="461665"/>
          </a:xfrm>
          <a:prstGeom prst="rect">
            <a:avLst/>
          </a:prstGeom>
          <a:noFill/>
        </p:spPr>
        <p:txBody>
          <a:bodyPr wrap="square" rtlCol="0">
            <a:spAutoFit/>
          </a:bodyPr>
          <a:lstStyle/>
          <a:p>
            <a:pPr defTabSz="609630"/>
            <a:r>
              <a:rPr lang="en-US" sz="2400" b="1">
                <a:solidFill>
                  <a:srgbClr val="FF0000"/>
                </a:solidFill>
                <a:latin typeface="Times New Roman" panose="02020603050405020304" pitchFamily="18" charset="0"/>
                <a:cs typeface="Times New Roman" panose="02020603050405020304" pitchFamily="18" charset="0"/>
              </a:rPr>
              <a:t>HCC 40</a:t>
            </a:r>
          </a:p>
        </p:txBody>
      </p:sp>
    </p:spTree>
    <p:extLst>
      <p:ext uri="{BB962C8B-B14F-4D97-AF65-F5344CB8AC3E}">
        <p14:creationId xmlns:p14="http://schemas.microsoft.com/office/powerpoint/2010/main" val="213985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9" grpId="0"/>
      <p:bldP spid="20" grpId="0" animBg="1"/>
      <p:bldP spid="2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JHU Bright W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097E09F-378E-447A-AB94-5331B49DBCA5}" vid="{D960896B-A950-44AF-BC5B-0666F67BC6B1}"/>
    </a:ext>
  </a:extLst>
</a:theme>
</file>

<file path=ppt/theme/theme3.xml><?xml version="1.0" encoding="utf-8"?>
<a:theme xmlns:a="http://schemas.openxmlformats.org/drawingml/2006/main" name="1_Office Theme">
  <a:themeElements>
    <a:clrScheme name="Carey Brand Colors">
      <a:dk1>
        <a:srgbClr val="000000"/>
      </a:dk1>
      <a:lt1>
        <a:srgbClr val="FFFFFF"/>
      </a:lt1>
      <a:dk2>
        <a:srgbClr val="666666"/>
      </a:dk2>
      <a:lt2>
        <a:srgbClr val="E7E6E6"/>
      </a:lt2>
      <a:accent1>
        <a:srgbClr val="002C71"/>
      </a:accent1>
      <a:accent2>
        <a:srgbClr val="00AB8E"/>
      </a:accent2>
      <a:accent3>
        <a:srgbClr val="86C8BC"/>
      </a:accent3>
      <a:accent4>
        <a:srgbClr val="D2D755"/>
      </a:accent4>
      <a:accent5>
        <a:srgbClr val="00866F"/>
      </a:accent5>
      <a:accent6>
        <a:srgbClr val="FF9E1B"/>
      </a:accent6>
      <a:hlink>
        <a:srgbClr val="69A9E3"/>
      </a:hlink>
      <a:folHlink>
        <a:srgbClr val="A359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4470</TotalTime>
  <Words>2124</Words>
  <Application>Microsoft Macintosh PowerPoint</Application>
  <PresentationFormat>Widescreen</PresentationFormat>
  <Paragraphs>395</Paragraphs>
  <Slides>42</Slides>
  <Notes>21</Notes>
  <HiddenSlides>0</HiddenSlides>
  <MMClips>7</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42</vt:i4>
      </vt:variant>
    </vt:vector>
  </HeadingPairs>
  <TitlesOfParts>
    <vt:vector size="66" baseType="lpstr">
      <vt:lpstr>.AppleSystemUIFont</vt:lpstr>
      <vt:lpstr>Arial Unicode MS</vt:lpstr>
      <vt:lpstr>Gentona Book</vt:lpstr>
      <vt:lpstr>Google Sans</vt:lpstr>
      <vt:lpstr>Inter</vt:lpstr>
      <vt:lpstr>Lyon</vt:lpstr>
      <vt:lpstr>SF Pro Display</vt:lpstr>
      <vt:lpstr>宋体</vt:lpstr>
      <vt:lpstr>Söhne</vt:lpstr>
      <vt:lpstr>Suisse int'l Bold</vt:lpstr>
      <vt:lpstr>Tiempos</vt:lpstr>
      <vt:lpstr>Arial</vt:lpstr>
      <vt:lpstr>Calibri</vt:lpstr>
      <vt:lpstr>Calibri Light</vt:lpstr>
      <vt:lpstr>Cambria</vt:lpstr>
      <vt:lpstr>Century Gothic</vt:lpstr>
      <vt:lpstr>Courier New</vt:lpstr>
      <vt:lpstr>DM Sans</vt:lpstr>
      <vt:lpstr>Roboto</vt:lpstr>
      <vt:lpstr>Times New Roman</vt:lpstr>
      <vt:lpstr>Wingdings</vt:lpstr>
      <vt:lpstr>Office Theme</vt:lpstr>
      <vt:lpstr>JHU Bright Wide Template</vt:lpstr>
      <vt:lpstr>1_Office Theme</vt:lpstr>
      <vt:lpstr> AI Essentials for Business </vt:lpstr>
      <vt:lpstr>Guodong (Gordon) Gao</vt:lpstr>
      <vt:lpstr>PowerPoint Presentation</vt:lpstr>
      <vt:lpstr>PowerPoint Presentation</vt:lpstr>
      <vt:lpstr>Predict the change rate of A1C</vt:lpstr>
      <vt:lpstr>CGM devices</vt:lpstr>
      <vt:lpstr>Foundation Models for Continuous Glucose Monitoring</vt:lpstr>
      <vt:lpstr>PowerPoint Presentation</vt:lpstr>
      <vt:lpstr>PowerPoint Presentation</vt:lpstr>
      <vt:lpstr>PowerPoint Presentation</vt:lpstr>
      <vt:lpstr>PowerPoint Presentation</vt:lpstr>
      <vt:lpstr>PowerPoint Presentation</vt:lpstr>
      <vt:lpstr>PowerPoint Presentation</vt:lpstr>
      <vt:lpstr>Modeling the World - 1997</vt:lpstr>
      <vt:lpstr>PowerPoint Presentation</vt:lpstr>
      <vt:lpstr>PowerPoint Presentation</vt:lpstr>
      <vt:lpstr>PowerPoint Presentation</vt:lpstr>
      <vt:lpstr>PowerPoint Presentation</vt:lpstr>
      <vt:lpstr>Training data size</vt:lpstr>
      <vt:lpstr>PowerPoint Presentation</vt:lpstr>
      <vt:lpstr>Quiz</vt:lpstr>
      <vt:lpstr>Weight and parameters</vt:lpstr>
      <vt:lpstr>PowerPoint Presentation</vt:lpstr>
      <vt:lpstr>PowerPoint Presentation</vt:lpstr>
      <vt:lpstr>PowerPoint Presentation</vt:lpstr>
      <vt:lpstr>Two-year Anniversary of ChatGPT</vt:lpstr>
      <vt:lpstr>Uber price dropped by 6% in a day – why?</vt:lpstr>
      <vt:lpstr>PowerPoint Presentation</vt:lpstr>
      <vt:lpstr>Impact on the labor force</vt:lpstr>
      <vt:lpstr>Disambiguating AI: Open questions </vt:lpstr>
      <vt:lpstr>Timeline of GPT models</vt:lpstr>
      <vt:lpstr>PowerPoint Presentation</vt:lpstr>
      <vt:lpstr>GPTs are GPTs</vt:lpstr>
      <vt:lpstr>PowerPoint Presentation</vt:lpstr>
      <vt:lpstr>Electricity’s Journey as GPT: The Golden Age</vt:lpstr>
      <vt:lpstr>Potential: Help with all kinds of problems</vt:lpstr>
      <vt:lpstr>PowerPoint Presentation</vt:lpstr>
      <vt:lpstr>Goals of this course</vt:lpstr>
      <vt:lpstr>AI…</vt:lpstr>
      <vt:lpstr>We are doing cutting-edge stuff</vt:lpstr>
      <vt:lpstr>But hopefully the experience will be very rewarding</vt:lpstr>
      <vt:lpstr>Course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G</dc:creator>
  <cp:lastModifiedBy>Gordon Gao</cp:lastModifiedBy>
  <cp:revision>62</cp:revision>
  <dcterms:created xsi:type="dcterms:W3CDTF">2015-01-15T22:36:49Z</dcterms:created>
  <dcterms:modified xsi:type="dcterms:W3CDTF">2025-01-23T03:35:47Z</dcterms:modified>
</cp:coreProperties>
</file>